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2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9144000" cy="6858000" type="screen4x3"/>
  <p:notesSz cx="6858000" cy="9144000"/>
  <p:defaultTextStyle>
    <a:defPPr marR="0" algn="l" rtl="0">
      <a:lnSpc>
        <a:spcPct val="100000"/>
      </a:lnSpc>
      <a:spcBef>
        <a:spcPts val="0"/>
      </a:spcBef>
      <a:spcAft>
        <a:spcPts val="0"/>
      </a:spcAft>
    </a:defPPr>
    <a:lvl1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90651C3A-4460-11DB-9652-00E08161165F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3" name="Shape 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defRPr sz="1100"/>
            </a:lvl1pPr>
            <a:lvl2pPr>
              <a:spcBef>
                <a:spcPts val="0"/>
              </a:spcBef>
              <a:defRPr sz="1100"/>
            </a:lvl2pPr>
            <a:lvl3pPr>
              <a:spcBef>
                <a:spcPts val="0"/>
              </a:spcBef>
              <a:defRPr sz="1100"/>
            </a:lvl3pPr>
            <a:lvl4pPr>
              <a:spcBef>
                <a:spcPts val="0"/>
              </a:spcBef>
              <a:defRPr sz="1100"/>
            </a:lvl4pPr>
            <a:lvl5pPr>
              <a:spcBef>
                <a:spcPts val="0"/>
              </a:spcBef>
              <a:defRPr sz="1100"/>
            </a:lvl5pPr>
            <a:lvl6pPr>
              <a:spcBef>
                <a:spcPts val="0"/>
              </a:spcBef>
              <a:defRPr sz="1100"/>
            </a:lvl6pPr>
            <a:lvl7pPr>
              <a:spcBef>
                <a:spcPts val="0"/>
              </a:spcBef>
              <a:defRPr sz="1100"/>
            </a:lvl7pPr>
            <a:lvl8pPr>
              <a:spcBef>
                <a:spcPts val="0"/>
              </a:spcBef>
              <a:defRPr sz="1100"/>
            </a:lvl8pPr>
            <a:lvl9pPr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881448614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90" name="Shape 90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Shape 17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72" name="Shape 172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Shape 17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78" name="Shape 178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Shape 18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84" name="Shape 18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Shape 18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90" name="Shape 190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Shape 19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96" name="Shape 19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Shape 20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202" name="Shape 202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Shape 20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208" name="Shape 208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Shape 21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214" name="Shape 21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Shape 21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220" name="Shape 220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Shape 9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96" name="Shape 96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Shape 10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02" name="Shape 102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Shape 10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08" name="Shape 108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Shape 11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14" name="Shape 11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Shape 11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20" name="Shape 120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Shape 12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27" name="Shape 127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Shape 15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60" name="Shape 160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Shape 16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66" name="Shape 166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Diapositivo de título">
    <p:bg>
      <p:bgPr>
        <a:gradFill>
          <a:gsLst>
            <a:gs pos="0">
              <a:srgbClr val="272727"/>
            </a:gs>
            <a:gs pos="30000">
              <a:srgbClr val="2F2F2F"/>
            </a:gs>
            <a:gs pos="100000">
              <a:srgbClr val="939393"/>
            </a:gs>
          </a:gsLst>
          <a:lin ang="13000000" scaled="0"/>
        </a:gradFill>
        <a:effectLst/>
      </p:bgPr>
    </p:bg>
    <p:spTree>
      <p:nvGrpSpPr>
        <p:cNvPr id="1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hape 13"/>
          <p:cNvSpPr/>
          <p:nvPr/>
        </p:nvSpPr>
        <p:spPr>
          <a:xfrm>
            <a:off x="0" y="4752126"/>
            <a:ext cx="9144000" cy="2112961"/>
          </a:xfrm>
          <a:custGeom>
            <a:avLst/>
            <a:gdLst/>
            <a:ahLst/>
            <a:cxnLst/>
            <a:rect l="0" t="0" r="0" b="0"/>
            <a:pathLst>
              <a:path w="5760" h="1331" extrusionOk="0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rgbClr val="7B7B7B">
              <a:alpha val="44705"/>
            </a:srgbClr>
          </a:solidFill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None/>
            </a:pPr>
            <a:endParaRPr sz="1800" b="0" i="0" u="none" strike="noStrike" cap="none" baseline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" name="Shape 14"/>
          <p:cNvSpPr/>
          <p:nvPr/>
        </p:nvSpPr>
        <p:spPr>
          <a:xfrm>
            <a:off x="6105525" y="0"/>
            <a:ext cx="3038475" cy="6858000"/>
          </a:xfrm>
          <a:custGeom>
            <a:avLst/>
            <a:gdLst/>
            <a:ahLst/>
            <a:cxnLst/>
            <a:rect l="0" t="0" r="0" b="0"/>
            <a:pathLst>
              <a:path w="1914" h="4329" extrusionOk="0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rgbClr val="595959">
              <a:alpha val="40000"/>
            </a:srgbClr>
          </a:solidFill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None/>
            </a:pPr>
            <a:endParaRPr sz="1800" b="0" i="0" u="none" strike="noStrike" cap="none" baseline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" name="Shape 15"/>
          <p:cNvSpPr txBox="1"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r" rtl="0">
              <a:spcBef>
                <a:spcPts val="0"/>
              </a:spcBef>
              <a:buClr>
                <a:srgbClr val="B7E5F4"/>
              </a:buClr>
              <a:buFont typeface="Source Sans Pro"/>
              <a:buNone/>
              <a:defRPr/>
            </a:lvl1pPr>
            <a:lvl2pPr marL="0" marR="0" indent="0" algn="l" rtl="0">
              <a:spcBef>
                <a:spcPts val="0"/>
              </a:spcBef>
              <a:defRPr/>
            </a:lvl2pPr>
            <a:lvl3pPr marL="0" marR="0" indent="0" algn="l" rtl="0">
              <a:spcBef>
                <a:spcPts val="0"/>
              </a:spcBef>
              <a:defRPr/>
            </a:lvl3pPr>
            <a:lvl4pPr marL="0" marR="0" indent="0" algn="l" rtl="0">
              <a:spcBef>
                <a:spcPts val="0"/>
              </a:spcBef>
              <a:defRPr/>
            </a:lvl4pPr>
            <a:lvl5pPr marL="0" marR="0" indent="0" algn="l" rtl="0">
              <a:spcBef>
                <a:spcPts val="0"/>
              </a:spcBef>
              <a:defRPr/>
            </a:lvl5pPr>
            <a:lvl6pPr marL="0" marR="0" indent="0" algn="l" rtl="0">
              <a:spcBef>
                <a:spcPts val="0"/>
              </a:spcBef>
              <a:defRPr/>
            </a:lvl6pPr>
            <a:lvl7pPr marL="0" marR="0" indent="0" algn="l" rtl="0">
              <a:spcBef>
                <a:spcPts val="0"/>
              </a:spcBef>
              <a:defRPr/>
            </a:lvl7pPr>
            <a:lvl8pPr marL="0" marR="0" indent="0" algn="l" rtl="0">
              <a:spcBef>
                <a:spcPts val="0"/>
              </a:spcBef>
              <a:defRPr/>
            </a:lvl8pPr>
            <a:lvl9pPr marL="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6" name="Shape 16"/>
          <p:cNvSpPr txBox="1"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r" rtl="0">
              <a:spcBef>
                <a:spcPts val="400"/>
              </a:spcBef>
              <a:buClr>
                <a:schemeClr val="accent1"/>
              </a:buClr>
              <a:buFont typeface="Noto Symbol"/>
              <a:buNone/>
              <a:defRPr/>
            </a:lvl1pPr>
            <a:lvl2pPr marL="457200" marR="0" indent="0" algn="ctr" rtl="0">
              <a:spcBef>
                <a:spcPts val="520"/>
              </a:spcBef>
              <a:buClr>
                <a:schemeClr val="accent1"/>
              </a:buClr>
              <a:buFont typeface="Noto Symbol"/>
              <a:buNone/>
              <a:defRPr/>
            </a:lvl2pPr>
            <a:lvl3pPr marL="914400" marR="0" indent="0" algn="ctr" rtl="0">
              <a:spcBef>
                <a:spcPts val="480"/>
              </a:spcBef>
              <a:buClr>
                <a:schemeClr val="accent2"/>
              </a:buClr>
              <a:buFont typeface="Arial"/>
              <a:buNone/>
              <a:defRPr/>
            </a:lvl3pPr>
            <a:lvl4pPr marL="1371600" marR="0" indent="0" algn="ctr" rtl="0">
              <a:spcBef>
                <a:spcPts val="400"/>
              </a:spcBef>
              <a:buClr>
                <a:schemeClr val="accent3"/>
              </a:buClr>
              <a:buFont typeface="Noto Symbol"/>
              <a:buNone/>
              <a:defRPr/>
            </a:lvl4pPr>
            <a:lvl5pPr marL="1828800" marR="0" indent="0" algn="ctr" rtl="0">
              <a:spcBef>
                <a:spcPts val="400"/>
              </a:spcBef>
              <a:buClr>
                <a:schemeClr val="accent4"/>
              </a:buClr>
              <a:buFont typeface="Arial"/>
              <a:buNone/>
              <a:defRPr/>
            </a:lvl5pPr>
            <a:lvl6pPr marL="2286000" marR="0" indent="0" algn="ctr" rtl="0">
              <a:spcBef>
                <a:spcPts val="400"/>
              </a:spcBef>
              <a:buClr>
                <a:schemeClr val="accent5"/>
              </a:buClr>
              <a:buFont typeface="Arial"/>
              <a:buNone/>
              <a:defRPr/>
            </a:lvl6pPr>
            <a:lvl7pPr marL="2743200" marR="0" indent="0" algn="ctr" rtl="0">
              <a:spcBef>
                <a:spcPts val="360"/>
              </a:spcBef>
              <a:buClr>
                <a:schemeClr val="accent6"/>
              </a:buClr>
              <a:buFont typeface="Arial"/>
              <a:buNone/>
              <a:defRPr/>
            </a:lvl7pPr>
            <a:lvl8pPr marL="3200400" marR="0" indent="0" algn="ctr" rtl="0">
              <a:spcBef>
                <a:spcPts val="320"/>
              </a:spcBef>
              <a:buClr>
                <a:schemeClr val="accent6"/>
              </a:buClr>
              <a:buFont typeface="Arial"/>
              <a:buNone/>
              <a:defRPr/>
            </a:lvl8pPr>
            <a:lvl9pPr marL="3657600" marR="0" indent="0" algn="ctr" rtl="0">
              <a:spcBef>
                <a:spcPts val="320"/>
              </a:spcBef>
              <a:buClr>
                <a:schemeClr val="accent6"/>
              </a:buClr>
              <a:buFont typeface="Arial"/>
              <a:buNone/>
              <a:defRPr/>
            </a:lvl9pPr>
          </a:lstStyle>
          <a:p>
            <a:endParaRPr/>
          </a:p>
        </p:txBody>
      </p:sp>
      <p:sp>
        <p:nvSpPr>
          <p:cNvPr id="17" name="Shape 17"/>
          <p:cNvSpPr txBox="1">
            <a:spLocks noGrp="1"/>
          </p:cNvSpPr>
          <p:nvPr>
            <p:ph type="dt" idx="10"/>
          </p:nvPr>
        </p:nvSpPr>
        <p:spPr>
          <a:xfrm>
            <a:off x="457200" y="6422064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ftr" idx="11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ct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sldNum" idx="12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 anchorCtr="0">
            <a:noAutofit/>
          </a:bodyPr>
          <a:lstStyle>
            <a:lvl1pPr marL="0" marR="0" indent="0" algn="r" rtl="0">
              <a:spcBef>
                <a:spcPts val="0"/>
              </a:spcBef>
              <a:buNone/>
              <a:defRPr sz="1000" b="0" i="0" u="none" strike="noStrike" cap="none" baseline="0">
                <a:solidFill>
                  <a:srgbClr val="9B9A98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marL="0" lvl="0" indent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pt-PT"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Título e texto vertical"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Shape 74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7467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algn="l" rtl="0">
              <a:spcBef>
                <a:spcPts val="0"/>
              </a:spcBef>
              <a:buClr>
                <a:schemeClr val="lt1"/>
              </a:buClr>
              <a:buFont typeface="Source Sans Pro"/>
              <a:buNone/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75" name="Shape 75"/>
          <p:cNvSpPr txBox="1">
            <a:spLocks noGrp="1"/>
          </p:cNvSpPr>
          <p:nvPr>
            <p:ph type="body" idx="1"/>
          </p:nvPr>
        </p:nvSpPr>
        <p:spPr>
          <a:xfrm rot="5400000">
            <a:off x="1928018" y="129381"/>
            <a:ext cx="4525963" cy="7467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420624" indent="-242823" algn="l" rtl="0">
              <a:spcBef>
                <a:spcPts val="600"/>
              </a:spcBef>
              <a:buClr>
                <a:schemeClr val="accent1"/>
              </a:buClr>
              <a:buFont typeface="Noto Symbol"/>
              <a:buChar char="⦿"/>
              <a:defRPr/>
            </a:lvl1pPr>
            <a:lvl2pPr marL="722376" indent="-129286" algn="l" rtl="0">
              <a:spcBef>
                <a:spcPts val="520"/>
              </a:spcBef>
              <a:buClr>
                <a:schemeClr val="accent1"/>
              </a:buClr>
              <a:buFont typeface="Noto Symbol"/>
              <a:buChar char="●"/>
              <a:defRPr/>
            </a:lvl2pPr>
            <a:lvl3pPr marL="1005839" indent="-127000" algn="l" rtl="0">
              <a:spcBef>
                <a:spcPts val="480"/>
              </a:spcBef>
              <a:buClr>
                <a:schemeClr val="accent2"/>
              </a:buClr>
              <a:buFont typeface="Arial"/>
              <a:buChar char="○"/>
              <a:defRPr/>
            </a:lvl3pPr>
            <a:lvl4pPr marL="1280160" indent="-124460" algn="l" rtl="0">
              <a:spcBef>
                <a:spcPts val="400"/>
              </a:spcBef>
              <a:buClr>
                <a:schemeClr val="accent3"/>
              </a:buClr>
              <a:buFont typeface="Noto Symbol"/>
              <a:buChar char="●"/>
              <a:defRPr/>
            </a:lvl4pPr>
            <a:lvl5pPr marL="1490472" indent="-68072" algn="l" rtl="0">
              <a:spcBef>
                <a:spcPts val="400"/>
              </a:spcBef>
              <a:buClr>
                <a:schemeClr val="accent4"/>
              </a:buClr>
              <a:buFont typeface="Arial"/>
              <a:buChar char="-"/>
              <a:defRPr/>
            </a:lvl5pPr>
            <a:lvl6pPr marL="1700784" indent="-62483" algn="l" rtl="0">
              <a:spcBef>
                <a:spcPts val="400"/>
              </a:spcBef>
              <a:buClr>
                <a:schemeClr val="accent5"/>
              </a:buClr>
              <a:buFont typeface="Arial"/>
              <a:buChar char="-"/>
              <a:defRPr/>
            </a:lvl6pPr>
            <a:lvl7pPr marL="1920240" indent="-78739" algn="l" rtl="0">
              <a:spcBef>
                <a:spcPts val="360"/>
              </a:spcBef>
              <a:buClr>
                <a:schemeClr val="accent6"/>
              </a:buClr>
              <a:buFont typeface="Arial"/>
              <a:buChar char="•"/>
              <a:defRPr/>
            </a:lvl7pPr>
            <a:lvl8pPr marL="2139696" indent="-82295" algn="l" rtl="0">
              <a:spcBef>
                <a:spcPts val="320"/>
              </a:spcBef>
              <a:buClr>
                <a:schemeClr val="accent6"/>
              </a:buClr>
              <a:buFont typeface="Arial"/>
              <a:buChar char="▪"/>
              <a:defRPr/>
            </a:lvl8pPr>
            <a:lvl9pPr marL="2331720" indent="-83820" algn="l" rtl="0">
              <a:spcBef>
                <a:spcPts val="320"/>
              </a:spcBef>
              <a:buClr>
                <a:schemeClr val="accent6"/>
              </a:buClr>
              <a:buFont typeface="Arial"/>
              <a:buChar char="•"/>
              <a:defRPr/>
            </a:lvl9pPr>
          </a:lstStyle>
          <a:p>
            <a:endParaRPr/>
          </a:p>
        </p:txBody>
      </p:sp>
      <p:sp>
        <p:nvSpPr>
          <p:cNvPr id="76" name="Shape 76"/>
          <p:cNvSpPr txBox="1">
            <a:spLocks noGrp="1"/>
          </p:cNvSpPr>
          <p:nvPr>
            <p:ph type="dt" idx="10"/>
          </p:nvPr>
        </p:nvSpPr>
        <p:spPr>
          <a:xfrm>
            <a:off x="457200" y="6422064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77" name="Shape 77"/>
          <p:cNvSpPr txBox="1">
            <a:spLocks noGrp="1"/>
          </p:cNvSpPr>
          <p:nvPr>
            <p:ph type="ftr" idx="11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ct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78" name="Shape 78"/>
          <p:cNvSpPr txBox="1">
            <a:spLocks noGrp="1"/>
          </p:cNvSpPr>
          <p:nvPr>
            <p:ph type="sldNum" idx="12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 anchorCtr="0">
            <a:noAutofit/>
          </a:bodyPr>
          <a:lstStyle>
            <a:lvl1pPr marL="0" marR="0" indent="0" algn="r" rtl="0">
              <a:spcBef>
                <a:spcPts val="0"/>
              </a:spcBef>
              <a:buNone/>
              <a:defRPr sz="1000" b="0" i="0" u="none" strike="noStrike" cap="none" baseline="0">
                <a:solidFill>
                  <a:srgbClr val="9B9A98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marL="0" lvl="0" indent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pt-PT"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>
  <p:cSld name="Título vertical e texto"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Shape 80"/>
          <p:cNvSpPr txBox="1">
            <a:spLocks noGrp="1"/>
          </p:cNvSpPr>
          <p:nvPr>
            <p:ph type="title"/>
          </p:nvPr>
        </p:nvSpPr>
        <p:spPr>
          <a:xfrm rot="5400000">
            <a:off x="4732337" y="2171700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algn="l" rtl="0">
              <a:spcBef>
                <a:spcPts val="0"/>
              </a:spcBef>
              <a:buClr>
                <a:schemeClr val="lt1"/>
              </a:buClr>
              <a:buFont typeface="Source Sans Pro"/>
              <a:buNone/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81" name="Shape 81"/>
          <p:cNvSpPr txBox="1">
            <a:spLocks noGrp="1"/>
          </p:cNvSpPr>
          <p:nvPr>
            <p:ph type="body" idx="1"/>
          </p:nvPr>
        </p:nvSpPr>
        <p:spPr>
          <a:xfrm rot="5400000">
            <a:off x="541337" y="190500"/>
            <a:ext cx="5851525" cy="60197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420624" indent="-242823" algn="l" rtl="0">
              <a:spcBef>
                <a:spcPts val="600"/>
              </a:spcBef>
              <a:buClr>
                <a:schemeClr val="accent1"/>
              </a:buClr>
              <a:buFont typeface="Noto Symbol"/>
              <a:buChar char="⦿"/>
              <a:defRPr/>
            </a:lvl1pPr>
            <a:lvl2pPr marL="722376" indent="-129286" algn="l" rtl="0">
              <a:spcBef>
                <a:spcPts val="520"/>
              </a:spcBef>
              <a:buClr>
                <a:schemeClr val="accent1"/>
              </a:buClr>
              <a:buFont typeface="Noto Symbol"/>
              <a:buChar char="●"/>
              <a:defRPr/>
            </a:lvl2pPr>
            <a:lvl3pPr marL="1005839" indent="-127000" algn="l" rtl="0">
              <a:spcBef>
                <a:spcPts val="480"/>
              </a:spcBef>
              <a:buClr>
                <a:schemeClr val="accent2"/>
              </a:buClr>
              <a:buFont typeface="Arial"/>
              <a:buChar char="○"/>
              <a:defRPr/>
            </a:lvl3pPr>
            <a:lvl4pPr marL="1280160" indent="-124460" algn="l" rtl="0">
              <a:spcBef>
                <a:spcPts val="400"/>
              </a:spcBef>
              <a:buClr>
                <a:schemeClr val="accent3"/>
              </a:buClr>
              <a:buFont typeface="Noto Symbol"/>
              <a:buChar char="●"/>
              <a:defRPr/>
            </a:lvl4pPr>
            <a:lvl5pPr marL="1490472" indent="-68072" algn="l" rtl="0">
              <a:spcBef>
                <a:spcPts val="400"/>
              </a:spcBef>
              <a:buClr>
                <a:schemeClr val="accent4"/>
              </a:buClr>
              <a:buFont typeface="Arial"/>
              <a:buChar char="-"/>
              <a:defRPr/>
            </a:lvl5pPr>
            <a:lvl6pPr marL="1700784" indent="-62483" algn="l" rtl="0">
              <a:spcBef>
                <a:spcPts val="400"/>
              </a:spcBef>
              <a:buClr>
                <a:schemeClr val="accent5"/>
              </a:buClr>
              <a:buFont typeface="Arial"/>
              <a:buChar char="-"/>
              <a:defRPr/>
            </a:lvl6pPr>
            <a:lvl7pPr marL="1920240" indent="-78739" algn="l" rtl="0">
              <a:spcBef>
                <a:spcPts val="360"/>
              </a:spcBef>
              <a:buClr>
                <a:schemeClr val="accent6"/>
              </a:buClr>
              <a:buFont typeface="Arial"/>
              <a:buChar char="•"/>
              <a:defRPr/>
            </a:lvl7pPr>
            <a:lvl8pPr marL="2139696" indent="-82295" algn="l" rtl="0">
              <a:spcBef>
                <a:spcPts val="320"/>
              </a:spcBef>
              <a:buClr>
                <a:schemeClr val="accent6"/>
              </a:buClr>
              <a:buFont typeface="Arial"/>
              <a:buChar char="▪"/>
              <a:defRPr/>
            </a:lvl8pPr>
            <a:lvl9pPr marL="2331720" indent="-83820" algn="l" rtl="0">
              <a:spcBef>
                <a:spcPts val="320"/>
              </a:spcBef>
              <a:buClr>
                <a:schemeClr val="accent6"/>
              </a:buClr>
              <a:buFont typeface="Arial"/>
              <a:buChar char="•"/>
              <a:defRPr/>
            </a:lvl9pPr>
          </a:lstStyle>
          <a:p>
            <a:endParaRPr/>
          </a:p>
        </p:txBody>
      </p:sp>
      <p:sp>
        <p:nvSpPr>
          <p:cNvPr id="82" name="Shape 82"/>
          <p:cNvSpPr txBox="1">
            <a:spLocks noGrp="1"/>
          </p:cNvSpPr>
          <p:nvPr>
            <p:ph type="dt" idx="10"/>
          </p:nvPr>
        </p:nvSpPr>
        <p:spPr>
          <a:xfrm>
            <a:off x="457200" y="6422064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83" name="Shape 83"/>
          <p:cNvSpPr txBox="1">
            <a:spLocks noGrp="1"/>
          </p:cNvSpPr>
          <p:nvPr>
            <p:ph type="ftr" idx="11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ct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84" name="Shape 84"/>
          <p:cNvSpPr txBox="1">
            <a:spLocks noGrp="1"/>
          </p:cNvSpPr>
          <p:nvPr>
            <p:ph type="sldNum" idx="12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 anchorCtr="0">
            <a:noAutofit/>
          </a:bodyPr>
          <a:lstStyle>
            <a:lvl1pPr marL="0" marR="0" indent="0" algn="r" rtl="0">
              <a:spcBef>
                <a:spcPts val="0"/>
              </a:spcBef>
              <a:buNone/>
              <a:defRPr sz="1000" b="0" i="0" u="none" strike="noStrike" cap="none" baseline="0">
                <a:solidFill>
                  <a:srgbClr val="9B9A98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marL="0" lvl="0" indent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pt-PT"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ítulo e objecto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7467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algn="l"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420624" indent="-242823" algn="l" rtl="0">
              <a:spcBef>
                <a:spcPts val="600"/>
              </a:spcBef>
              <a:buClr>
                <a:schemeClr val="accent1"/>
              </a:buClr>
              <a:buFont typeface="Noto Symbol"/>
              <a:buChar char="⦿"/>
              <a:defRPr/>
            </a:lvl1pPr>
            <a:lvl2pPr marL="722376" indent="-129286" algn="l" rtl="0">
              <a:spcBef>
                <a:spcPts val="520"/>
              </a:spcBef>
              <a:buClr>
                <a:schemeClr val="accent1"/>
              </a:buClr>
              <a:buFont typeface="Noto Symbol"/>
              <a:buChar char="●"/>
              <a:defRPr/>
            </a:lvl2pPr>
            <a:lvl3pPr marL="1005839" indent="-127000" algn="l" rtl="0">
              <a:spcBef>
                <a:spcPts val="480"/>
              </a:spcBef>
              <a:buClr>
                <a:schemeClr val="accent2"/>
              </a:buClr>
              <a:buFont typeface="Arial"/>
              <a:buChar char="○"/>
              <a:defRPr/>
            </a:lvl3pPr>
            <a:lvl4pPr marL="1280160" indent="-124460" algn="l" rtl="0">
              <a:spcBef>
                <a:spcPts val="400"/>
              </a:spcBef>
              <a:buClr>
                <a:schemeClr val="accent3"/>
              </a:buClr>
              <a:buFont typeface="Noto Symbol"/>
              <a:buChar char="●"/>
              <a:defRPr/>
            </a:lvl4pPr>
            <a:lvl5pPr marL="1490472" indent="-68072" algn="l" rtl="0">
              <a:spcBef>
                <a:spcPts val="400"/>
              </a:spcBef>
              <a:buClr>
                <a:schemeClr val="accent4"/>
              </a:buClr>
              <a:buFont typeface="Arial"/>
              <a:buChar char="-"/>
              <a:defRPr/>
            </a:lvl5pPr>
            <a:lvl6pPr marL="1700784" indent="-62483" algn="l" rtl="0">
              <a:spcBef>
                <a:spcPts val="400"/>
              </a:spcBef>
              <a:buClr>
                <a:schemeClr val="accent5"/>
              </a:buClr>
              <a:buFont typeface="Arial"/>
              <a:buChar char="-"/>
              <a:defRPr/>
            </a:lvl6pPr>
            <a:lvl7pPr marL="1920240" indent="-78739" algn="l" rtl="0">
              <a:spcBef>
                <a:spcPts val="360"/>
              </a:spcBef>
              <a:buClr>
                <a:schemeClr val="accent6"/>
              </a:buClr>
              <a:buFont typeface="Arial"/>
              <a:buChar char="•"/>
              <a:defRPr/>
            </a:lvl7pPr>
            <a:lvl8pPr marL="2139696" indent="-82295" algn="l" rtl="0">
              <a:spcBef>
                <a:spcPts val="320"/>
              </a:spcBef>
              <a:buClr>
                <a:schemeClr val="accent6"/>
              </a:buClr>
              <a:buFont typeface="Arial"/>
              <a:buChar char="▪"/>
              <a:defRPr/>
            </a:lvl8pPr>
            <a:lvl9pPr marL="2331720" indent="-83820" algn="l" rtl="0">
              <a:spcBef>
                <a:spcPts val="320"/>
              </a:spcBef>
              <a:buClr>
                <a:schemeClr val="accent6"/>
              </a:buClr>
              <a:buFont typeface="Arial"/>
              <a:buChar char="•"/>
              <a:defRPr/>
            </a:lvl9pPr>
          </a:lstStyle>
          <a:p>
            <a:endParaRPr/>
          </a:p>
        </p:txBody>
      </p:sp>
      <p:sp>
        <p:nvSpPr>
          <p:cNvPr id="23" name="Shape 23"/>
          <p:cNvSpPr txBox="1">
            <a:spLocks noGrp="1"/>
          </p:cNvSpPr>
          <p:nvPr>
            <p:ph type="dt" idx="10"/>
          </p:nvPr>
        </p:nvSpPr>
        <p:spPr>
          <a:xfrm>
            <a:off x="457200" y="6422064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4" name="Shape 24"/>
          <p:cNvSpPr txBox="1">
            <a:spLocks noGrp="1"/>
          </p:cNvSpPr>
          <p:nvPr>
            <p:ph type="ftr" idx="11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ct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5" name="Shape 25"/>
          <p:cNvSpPr txBox="1">
            <a:spLocks noGrp="1"/>
          </p:cNvSpPr>
          <p:nvPr>
            <p:ph type="sldNum" idx="12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 anchorCtr="0">
            <a:noAutofit/>
          </a:bodyPr>
          <a:lstStyle>
            <a:lvl1pPr marL="0" marR="0" indent="0" algn="r" rtl="0">
              <a:spcBef>
                <a:spcPts val="0"/>
              </a:spcBef>
              <a:buNone/>
              <a:defRPr sz="1000" b="0" i="0" u="none" strike="noStrike" cap="none" baseline="0">
                <a:solidFill>
                  <a:srgbClr val="9B9A98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marL="0" lvl="0" indent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pt-PT"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Cabeçalho da Secção">
    <p:bg>
      <p:bgPr>
        <a:gradFill>
          <a:gsLst>
            <a:gs pos="0">
              <a:srgbClr val="272727"/>
            </a:gs>
            <a:gs pos="30000">
              <a:srgbClr val="2F2F2F"/>
            </a:gs>
            <a:gs pos="100000">
              <a:srgbClr val="939393"/>
            </a:gs>
          </a:gsLst>
          <a:lin ang="13000000" scaled="0"/>
        </a:gradFill>
        <a:effectLst/>
      </p:bgPr>
    </p:bg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Shape 27"/>
          <p:cNvSpPr/>
          <p:nvPr/>
        </p:nvSpPr>
        <p:spPr>
          <a:xfrm>
            <a:off x="0" y="4752126"/>
            <a:ext cx="9144000" cy="2112961"/>
          </a:xfrm>
          <a:custGeom>
            <a:avLst/>
            <a:gdLst/>
            <a:ahLst/>
            <a:cxnLst/>
            <a:rect l="0" t="0" r="0" b="0"/>
            <a:pathLst>
              <a:path w="5760" h="1331" extrusionOk="0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rgbClr val="7B7B7B">
              <a:alpha val="44705"/>
            </a:srgbClr>
          </a:solidFill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None/>
            </a:pPr>
            <a:endParaRPr sz="1800" b="0" i="0" u="none" strike="noStrike" cap="none" baseline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" name="Shape 28"/>
          <p:cNvSpPr/>
          <p:nvPr/>
        </p:nvSpPr>
        <p:spPr>
          <a:xfrm>
            <a:off x="6105525" y="0"/>
            <a:ext cx="3038475" cy="6858000"/>
          </a:xfrm>
          <a:custGeom>
            <a:avLst/>
            <a:gdLst/>
            <a:ahLst/>
            <a:cxnLst/>
            <a:rect l="0" t="0" r="0" b="0"/>
            <a:pathLst>
              <a:path w="1914" h="4329" extrusionOk="0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rgbClr val="595959">
              <a:alpha val="40000"/>
            </a:srgbClr>
          </a:solidFill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None/>
            </a:pPr>
            <a:endParaRPr sz="1800" b="0" i="0" u="none" strike="noStrike" cap="none" baseline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" name="Shape 29"/>
          <p:cNvSpPr txBox="1">
            <a:spLocks noGrp="1"/>
          </p:cNvSpPr>
          <p:nvPr>
            <p:ph type="title"/>
          </p:nvPr>
        </p:nvSpPr>
        <p:spPr>
          <a:xfrm>
            <a:off x="685800" y="3583837"/>
            <a:ext cx="6629400" cy="18263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algn="l" rtl="0">
              <a:spcBef>
                <a:spcPts val="0"/>
              </a:spcBef>
              <a:buClr>
                <a:srgbClr val="B7E5F4"/>
              </a:buClr>
              <a:buFont typeface="Source Sans Pro"/>
              <a:buNone/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indent="0" algn="l" rtl="0">
              <a:spcBef>
                <a:spcPts val="0"/>
              </a:spcBef>
              <a:buClr>
                <a:schemeClr val="lt1"/>
              </a:buClr>
              <a:buFont typeface="Arial"/>
              <a:buNone/>
              <a:defRPr/>
            </a:lvl1pPr>
            <a:lvl2pPr rtl="0">
              <a:spcBef>
                <a:spcPts val="0"/>
              </a:spcBef>
              <a:buClr>
                <a:schemeClr val="lt1"/>
              </a:buClr>
              <a:buFont typeface="Arial"/>
              <a:buNone/>
              <a:defRPr/>
            </a:lvl2pPr>
            <a:lvl3pPr rtl="0">
              <a:spcBef>
                <a:spcPts val="0"/>
              </a:spcBef>
              <a:buClr>
                <a:schemeClr val="lt1"/>
              </a:buClr>
              <a:buFont typeface="Arial"/>
              <a:buNone/>
              <a:defRPr/>
            </a:lvl3pPr>
            <a:lvl4pPr rtl="0">
              <a:spcBef>
                <a:spcPts val="0"/>
              </a:spcBef>
              <a:buClr>
                <a:schemeClr val="lt1"/>
              </a:buClr>
              <a:buFont typeface="Arial"/>
              <a:buNone/>
              <a:defRPr/>
            </a:lvl4pPr>
            <a:lvl5pPr rtl="0">
              <a:spcBef>
                <a:spcPts val="0"/>
              </a:spcBef>
              <a:buClr>
                <a:schemeClr val="lt1"/>
              </a:buClr>
              <a:buFont typeface="Arial"/>
              <a:buNone/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dt" idx="10"/>
          </p:nvPr>
        </p:nvSpPr>
        <p:spPr>
          <a:xfrm>
            <a:off x="457200" y="6422064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2" name="Shape 32"/>
          <p:cNvSpPr txBox="1">
            <a:spLocks noGrp="1"/>
          </p:cNvSpPr>
          <p:nvPr>
            <p:ph type="ftr" idx="11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ct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3" name="Shape 33"/>
          <p:cNvSpPr txBox="1">
            <a:spLocks noGrp="1"/>
          </p:cNvSpPr>
          <p:nvPr>
            <p:ph type="sldNum" idx="12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 anchorCtr="0">
            <a:noAutofit/>
          </a:bodyPr>
          <a:lstStyle>
            <a:lvl1pPr marL="0" marR="0" indent="0" algn="r" rtl="0">
              <a:spcBef>
                <a:spcPts val="0"/>
              </a:spcBef>
              <a:buNone/>
              <a:defRPr sz="1000" b="0" i="0" u="none" strike="noStrike" cap="none" baseline="0">
                <a:solidFill>
                  <a:srgbClr val="9B9A98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marL="0" lvl="0" indent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pt-PT"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Conteúdo Duplo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Shape 35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7467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algn="l" rtl="0">
              <a:spcBef>
                <a:spcPts val="0"/>
              </a:spcBef>
              <a:buClr>
                <a:schemeClr val="lt1"/>
              </a:buClr>
              <a:buFont typeface="Source Sans Pro"/>
              <a:buNone/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6" name="Shape 36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3657600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body" idx="2"/>
          </p:nvPr>
        </p:nvSpPr>
        <p:spPr>
          <a:xfrm>
            <a:off x="4267200" y="1600200"/>
            <a:ext cx="3657600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dt" idx="10"/>
          </p:nvPr>
        </p:nvSpPr>
        <p:spPr>
          <a:xfrm>
            <a:off x="457200" y="6422064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ftr" idx="11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ct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0" name="Shape 40"/>
          <p:cNvSpPr txBox="1">
            <a:spLocks noGrp="1"/>
          </p:cNvSpPr>
          <p:nvPr>
            <p:ph type="sldNum" idx="12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 anchorCtr="0">
            <a:noAutofit/>
          </a:bodyPr>
          <a:lstStyle>
            <a:lvl1pPr marL="0" marR="0" indent="0" algn="r" rtl="0">
              <a:spcBef>
                <a:spcPts val="0"/>
              </a:spcBef>
              <a:buNone/>
              <a:defRPr sz="1000" b="0" i="0" u="none" strike="noStrike" cap="none" baseline="0">
                <a:solidFill>
                  <a:srgbClr val="9B9A98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marL="0" lvl="0" indent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pt-PT"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Comparação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body" idx="1"/>
          </p:nvPr>
        </p:nvSpPr>
        <p:spPr>
          <a:xfrm>
            <a:off x="457200" y="5486400"/>
            <a:ext cx="4040187" cy="838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indent="0" rtl="0">
              <a:spcBef>
                <a:spcPts val="0"/>
              </a:spcBef>
              <a:buClr>
                <a:schemeClr val="accent1"/>
              </a:buClr>
              <a:buFont typeface="Arial"/>
              <a:buNone/>
              <a:defRPr/>
            </a:lvl1pPr>
            <a:lvl2pPr rtl="0">
              <a:spcBef>
                <a:spcPts val="0"/>
              </a:spcBef>
              <a:buFont typeface="Arial"/>
              <a:buNone/>
              <a:defRPr/>
            </a:lvl2pPr>
            <a:lvl3pPr rtl="0">
              <a:spcBef>
                <a:spcPts val="0"/>
              </a:spcBef>
              <a:buFont typeface="Arial"/>
              <a:buNone/>
              <a:defRPr/>
            </a:lvl3pPr>
            <a:lvl4pPr rtl="0">
              <a:spcBef>
                <a:spcPts val="0"/>
              </a:spcBef>
              <a:buFont typeface="Arial"/>
              <a:buNone/>
              <a:defRPr/>
            </a:lvl4pPr>
            <a:lvl5pPr rtl="0">
              <a:spcBef>
                <a:spcPts val="0"/>
              </a:spcBef>
              <a:buFont typeface="Arial"/>
              <a:buNone/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4" name="Shape 44"/>
          <p:cNvSpPr txBox="1">
            <a:spLocks noGrp="1"/>
          </p:cNvSpPr>
          <p:nvPr>
            <p:ph type="body" idx="2"/>
          </p:nvPr>
        </p:nvSpPr>
        <p:spPr>
          <a:xfrm>
            <a:off x="4645025" y="5486400"/>
            <a:ext cx="4041774" cy="838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indent="0" rtl="0">
              <a:spcBef>
                <a:spcPts val="0"/>
              </a:spcBef>
              <a:buClr>
                <a:schemeClr val="accent1"/>
              </a:buClr>
              <a:buFont typeface="Arial"/>
              <a:buNone/>
              <a:defRPr/>
            </a:lvl1pPr>
            <a:lvl2pPr rtl="0">
              <a:spcBef>
                <a:spcPts val="0"/>
              </a:spcBef>
              <a:buFont typeface="Arial"/>
              <a:buNone/>
              <a:defRPr/>
            </a:lvl2pPr>
            <a:lvl3pPr rtl="0">
              <a:spcBef>
                <a:spcPts val="0"/>
              </a:spcBef>
              <a:buFont typeface="Arial"/>
              <a:buNone/>
              <a:defRPr/>
            </a:lvl3pPr>
            <a:lvl4pPr rtl="0">
              <a:spcBef>
                <a:spcPts val="0"/>
              </a:spcBef>
              <a:buFont typeface="Arial"/>
              <a:buNone/>
              <a:defRPr/>
            </a:lvl4pPr>
            <a:lvl5pPr rtl="0">
              <a:spcBef>
                <a:spcPts val="0"/>
              </a:spcBef>
              <a:buFont typeface="Arial"/>
              <a:buNone/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5" name="Shape 45"/>
          <p:cNvSpPr txBox="1">
            <a:spLocks noGrp="1"/>
          </p:cNvSpPr>
          <p:nvPr>
            <p:ph type="body" idx="3"/>
          </p:nvPr>
        </p:nvSpPr>
        <p:spPr>
          <a:xfrm>
            <a:off x="457200" y="1516912"/>
            <a:ext cx="4040187" cy="39417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6" name="Shape 46"/>
          <p:cNvSpPr txBox="1">
            <a:spLocks noGrp="1"/>
          </p:cNvSpPr>
          <p:nvPr>
            <p:ph type="body" idx="4"/>
          </p:nvPr>
        </p:nvSpPr>
        <p:spPr>
          <a:xfrm>
            <a:off x="4645025" y="1516912"/>
            <a:ext cx="4041774" cy="39417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dt" idx="10"/>
          </p:nvPr>
        </p:nvSpPr>
        <p:spPr>
          <a:xfrm>
            <a:off x="457200" y="6422064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8" name="Shape 48"/>
          <p:cNvSpPr txBox="1">
            <a:spLocks noGrp="1"/>
          </p:cNvSpPr>
          <p:nvPr>
            <p:ph type="ftr" idx="11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ct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9" name="Shape 49"/>
          <p:cNvSpPr txBox="1">
            <a:spLocks noGrp="1"/>
          </p:cNvSpPr>
          <p:nvPr>
            <p:ph type="sldNum" idx="12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 anchorCtr="0">
            <a:noAutofit/>
          </a:bodyPr>
          <a:lstStyle>
            <a:lvl1pPr marL="0" marR="0" indent="0" algn="r" rtl="0">
              <a:spcBef>
                <a:spcPts val="0"/>
              </a:spcBef>
              <a:buNone/>
              <a:defRPr sz="1000" b="0" i="0" u="none" strike="noStrike" cap="none" baseline="0">
                <a:solidFill>
                  <a:srgbClr val="9B9A98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marL="0" lvl="0" indent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pt-PT"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Só título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 txBox="1">
            <a:spLocks noGrp="1"/>
          </p:cNvSpPr>
          <p:nvPr>
            <p:ph type="title"/>
          </p:nvPr>
        </p:nvSpPr>
        <p:spPr>
          <a:xfrm>
            <a:off x="457200" y="274319"/>
            <a:ext cx="7470648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algn="l"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52" name="Shape 52"/>
          <p:cNvSpPr txBox="1">
            <a:spLocks noGrp="1"/>
          </p:cNvSpPr>
          <p:nvPr>
            <p:ph type="dt" idx="10"/>
          </p:nvPr>
        </p:nvSpPr>
        <p:spPr>
          <a:xfrm>
            <a:off x="457200" y="6422064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53" name="Shape 53"/>
          <p:cNvSpPr txBox="1">
            <a:spLocks noGrp="1"/>
          </p:cNvSpPr>
          <p:nvPr>
            <p:ph type="sldNum" idx="12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 anchorCtr="0">
            <a:noAutofit/>
          </a:bodyPr>
          <a:lstStyle>
            <a:lvl1pPr marL="0" marR="0" indent="0" algn="r" rtl="0">
              <a:spcBef>
                <a:spcPts val="0"/>
              </a:spcBef>
              <a:buNone/>
              <a:defRPr sz="1000" b="0" i="0" u="none" strike="noStrike" cap="none" baseline="0">
                <a:solidFill>
                  <a:srgbClr val="9B9A98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marL="0" lvl="0" indent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pt-PT"/>
              <a:t>‹nº›</a:t>
            </a:fld>
            <a:endParaRPr lang="pt-PT"/>
          </a:p>
        </p:txBody>
      </p:sp>
      <p:sp>
        <p:nvSpPr>
          <p:cNvPr id="54" name="Shape 54"/>
          <p:cNvSpPr txBox="1">
            <a:spLocks noGrp="1"/>
          </p:cNvSpPr>
          <p:nvPr>
            <p:ph type="ftr" idx="11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ct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Em branco"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Shape 56"/>
          <p:cNvSpPr txBox="1">
            <a:spLocks noGrp="1"/>
          </p:cNvSpPr>
          <p:nvPr>
            <p:ph type="dt" idx="10"/>
          </p:nvPr>
        </p:nvSpPr>
        <p:spPr>
          <a:xfrm>
            <a:off x="457200" y="6422064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57" name="Shape 57"/>
          <p:cNvSpPr txBox="1">
            <a:spLocks noGrp="1"/>
          </p:cNvSpPr>
          <p:nvPr>
            <p:ph type="ftr" idx="11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ct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58" name="Shape 58"/>
          <p:cNvSpPr txBox="1">
            <a:spLocks noGrp="1"/>
          </p:cNvSpPr>
          <p:nvPr>
            <p:ph type="sldNum" idx="12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 anchorCtr="0">
            <a:noAutofit/>
          </a:bodyPr>
          <a:lstStyle>
            <a:lvl1pPr marL="0" marR="0" indent="0" algn="r" rtl="0">
              <a:spcBef>
                <a:spcPts val="0"/>
              </a:spcBef>
              <a:buNone/>
              <a:defRPr sz="1000" b="0" i="0" u="none" strike="noStrike" cap="none" baseline="0">
                <a:solidFill>
                  <a:srgbClr val="9B9A98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marL="0" lvl="0" indent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pt-PT"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Conteúdo com Legenda"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hape 60"/>
          <p:cNvSpPr txBox="1">
            <a:spLocks noGrp="1"/>
          </p:cNvSpPr>
          <p:nvPr>
            <p:ph type="title"/>
          </p:nvPr>
        </p:nvSpPr>
        <p:spPr>
          <a:xfrm>
            <a:off x="457200" y="1185528"/>
            <a:ext cx="3200399" cy="73025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algn="l" rtl="0">
              <a:spcBef>
                <a:spcPts val="0"/>
              </a:spcBef>
              <a:buClr>
                <a:schemeClr val="accent1"/>
              </a:buClr>
              <a:buFont typeface="Source Sans Pro"/>
              <a:buNone/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61" name="Shape 61"/>
          <p:cNvSpPr txBox="1">
            <a:spLocks noGrp="1"/>
          </p:cNvSpPr>
          <p:nvPr>
            <p:ph type="body" idx="1"/>
          </p:nvPr>
        </p:nvSpPr>
        <p:spPr>
          <a:xfrm>
            <a:off x="457200" y="214423"/>
            <a:ext cx="2743199" cy="914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indent="0" algn="l" rtl="0">
              <a:spcBef>
                <a:spcPts val="0"/>
              </a:spcBef>
              <a:buFont typeface="Arial"/>
              <a:buNone/>
              <a:defRPr/>
            </a:lvl1pPr>
            <a:lvl2pPr rtl="0">
              <a:spcBef>
                <a:spcPts val="0"/>
              </a:spcBef>
              <a:buFont typeface="Arial"/>
              <a:buNone/>
              <a:defRPr/>
            </a:lvl2pPr>
            <a:lvl3pPr rtl="0">
              <a:spcBef>
                <a:spcPts val="0"/>
              </a:spcBef>
              <a:buFont typeface="Arial"/>
              <a:buNone/>
              <a:defRPr/>
            </a:lvl3pPr>
            <a:lvl4pPr rtl="0">
              <a:spcBef>
                <a:spcPts val="0"/>
              </a:spcBef>
              <a:buFont typeface="Arial"/>
              <a:buNone/>
              <a:defRPr/>
            </a:lvl4pPr>
            <a:lvl5pPr rtl="0">
              <a:spcBef>
                <a:spcPts val="0"/>
              </a:spcBef>
              <a:buFont typeface="Arial"/>
              <a:buNone/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62" name="Shape 62"/>
          <p:cNvSpPr txBox="1">
            <a:spLocks noGrp="1"/>
          </p:cNvSpPr>
          <p:nvPr>
            <p:ph type="body" idx="2"/>
          </p:nvPr>
        </p:nvSpPr>
        <p:spPr>
          <a:xfrm>
            <a:off x="457200" y="1981200"/>
            <a:ext cx="7086600" cy="38099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63" name="Shape 63"/>
          <p:cNvSpPr txBox="1">
            <a:spLocks noGrp="1"/>
          </p:cNvSpPr>
          <p:nvPr>
            <p:ph type="dt" idx="10"/>
          </p:nvPr>
        </p:nvSpPr>
        <p:spPr>
          <a:xfrm>
            <a:off x="457200" y="6422064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64" name="Shape 64"/>
          <p:cNvSpPr txBox="1">
            <a:spLocks noGrp="1"/>
          </p:cNvSpPr>
          <p:nvPr>
            <p:ph type="ftr" idx="11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ct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65" name="Shape 65"/>
          <p:cNvSpPr txBox="1">
            <a:spLocks noGrp="1"/>
          </p:cNvSpPr>
          <p:nvPr>
            <p:ph type="sldNum" idx="12"/>
          </p:nvPr>
        </p:nvSpPr>
        <p:spPr>
          <a:xfrm>
            <a:off x="8156447" y="6422064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 anchorCtr="0">
            <a:noAutofit/>
          </a:bodyPr>
          <a:lstStyle>
            <a:lvl1pPr marL="0" marR="0" indent="0" algn="r" rtl="0">
              <a:spcBef>
                <a:spcPts val="0"/>
              </a:spcBef>
              <a:buNone/>
              <a:defRPr sz="1000" b="0" i="0" u="none" strike="noStrike" cap="none" baseline="0">
                <a:solidFill>
                  <a:srgbClr val="9B9A98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marL="0" lvl="0" indent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pt-PT"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Imagem com Legenda"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Shape 67"/>
          <p:cNvSpPr txBox="1">
            <a:spLocks noGrp="1"/>
          </p:cNvSpPr>
          <p:nvPr>
            <p:ph type="title"/>
          </p:nvPr>
        </p:nvSpPr>
        <p:spPr>
          <a:xfrm>
            <a:off x="5556732" y="1705708"/>
            <a:ext cx="3053868" cy="125380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spcBef>
                <a:spcPts val="0"/>
              </a:spcBef>
              <a:buClr>
                <a:schemeClr val="accent1"/>
              </a:buClr>
              <a:buFont typeface="Source Sans Pro"/>
              <a:buNone/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68" name="Shape 68"/>
          <p:cNvSpPr>
            <a:spLocks noGrp="1"/>
          </p:cNvSpPr>
          <p:nvPr>
            <p:ph type="pic" idx="2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rgbClr val="2B2B2B"/>
          </a:solidFill>
          <a:ln w="50800" cap="flat">
            <a:solidFill>
              <a:schemeClr val="dk2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91425" rIns="91425" bIns="91425" anchor="b" anchorCtr="0"/>
          <a:lstStyle>
            <a:lvl1pPr marL="0" marR="0" indent="0" algn="l" rtl="0">
              <a:spcBef>
                <a:spcPts val="0"/>
              </a:spcBef>
              <a:buClr>
                <a:srgbClr val="9B9A98"/>
              </a:buClr>
              <a:buFont typeface="Arial"/>
              <a:buNone/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69" name="Shape 69"/>
          <p:cNvSpPr txBox="1">
            <a:spLocks noGrp="1"/>
          </p:cNvSpPr>
          <p:nvPr>
            <p:ph type="body" idx="1"/>
          </p:nvPr>
        </p:nvSpPr>
        <p:spPr>
          <a:xfrm>
            <a:off x="5556733" y="2998765"/>
            <a:ext cx="3053865" cy="266348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indent="0" rtl="0">
              <a:spcBef>
                <a:spcPts val="0"/>
              </a:spcBef>
              <a:buFont typeface="Arial"/>
              <a:buNone/>
              <a:defRPr/>
            </a:lvl1pPr>
            <a:lvl2pPr rtl="0">
              <a:spcBef>
                <a:spcPts val="0"/>
              </a:spcBef>
              <a:buFont typeface="Arial"/>
              <a:buNone/>
              <a:defRPr/>
            </a:lvl2pPr>
            <a:lvl3pPr rtl="0">
              <a:spcBef>
                <a:spcPts val="0"/>
              </a:spcBef>
              <a:buFont typeface="Arial"/>
              <a:buNone/>
              <a:defRPr/>
            </a:lvl3pPr>
            <a:lvl4pPr rtl="0">
              <a:spcBef>
                <a:spcPts val="0"/>
              </a:spcBef>
              <a:buFont typeface="Arial"/>
              <a:buNone/>
              <a:defRPr/>
            </a:lvl4pPr>
            <a:lvl5pPr rtl="0">
              <a:spcBef>
                <a:spcPts val="0"/>
              </a:spcBef>
              <a:buFont typeface="Arial"/>
              <a:buNone/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70" name="Shape 70"/>
          <p:cNvSpPr txBox="1">
            <a:spLocks noGrp="1"/>
          </p:cNvSpPr>
          <p:nvPr>
            <p:ph type="dt" idx="10"/>
          </p:nvPr>
        </p:nvSpPr>
        <p:spPr>
          <a:xfrm>
            <a:off x="457200" y="6422064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71" name="Shape 71"/>
          <p:cNvSpPr txBox="1">
            <a:spLocks noGrp="1"/>
          </p:cNvSpPr>
          <p:nvPr>
            <p:ph type="ftr" idx="11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ct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72" name="Shape 72"/>
          <p:cNvSpPr txBox="1">
            <a:spLocks noGrp="1"/>
          </p:cNvSpPr>
          <p:nvPr>
            <p:ph type="sldNum" idx="12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 anchorCtr="0">
            <a:noAutofit/>
          </a:bodyPr>
          <a:lstStyle>
            <a:lvl1pPr marL="0" marR="0" indent="0" algn="r" rtl="0">
              <a:spcBef>
                <a:spcPts val="0"/>
              </a:spcBef>
              <a:buNone/>
              <a:defRPr sz="1000" b="0" i="0" u="none" strike="noStrike" cap="none" baseline="0">
                <a:solidFill>
                  <a:srgbClr val="9B9A98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marL="0" lvl="0" indent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pt-PT"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dk2"/>
        </a:solidFill>
        <a:effectLst/>
      </p:bgPr>
    </p:bg>
    <p:spTree>
      <p:nvGrpSpPr>
        <p:cNvPr id="1" name="Shape 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5"/>
          <p:cNvSpPr/>
          <p:nvPr/>
        </p:nvSpPr>
        <p:spPr>
          <a:xfrm>
            <a:off x="0" y="4752126"/>
            <a:ext cx="9144000" cy="2112961"/>
          </a:xfrm>
          <a:custGeom>
            <a:avLst/>
            <a:gdLst/>
            <a:ahLst/>
            <a:cxnLst/>
            <a:rect l="0" t="0" r="0" b="0"/>
            <a:pathLst>
              <a:path w="5760" h="1331" extrusionOk="0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rgbClr val="7B7B7B">
              <a:alpha val="44705"/>
            </a:srgbClr>
          </a:solidFill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None/>
            </a:pPr>
            <a:endParaRPr sz="1800" b="0" i="0" u="none" strike="noStrike" cap="none" baseline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" name="Shape 6"/>
          <p:cNvSpPr/>
          <p:nvPr/>
        </p:nvSpPr>
        <p:spPr>
          <a:xfrm>
            <a:off x="7315200" y="0"/>
            <a:ext cx="1828800" cy="6858000"/>
          </a:xfrm>
          <a:custGeom>
            <a:avLst/>
            <a:gdLst/>
            <a:ahLst/>
            <a:cxnLst/>
            <a:rect l="0" t="0" r="0" b="0"/>
            <a:pathLst>
              <a:path w="1914" h="4329" extrusionOk="0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rgbClr val="595959">
              <a:alpha val="40000"/>
            </a:srgbClr>
          </a:solidFill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None/>
            </a:pPr>
            <a:endParaRPr sz="1800" b="0" i="0" u="none" strike="noStrike" cap="none" baseline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" name="Shape 7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7467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spcBef>
                <a:spcPts val="0"/>
              </a:spcBef>
              <a:buClr>
                <a:schemeClr val="lt1"/>
              </a:buClr>
              <a:buFont typeface="Source Sans Pro"/>
              <a:buNone/>
              <a:defRPr/>
            </a:lvl1pPr>
            <a:lvl2pPr marL="0" marR="0" indent="0" algn="l" rtl="0">
              <a:spcBef>
                <a:spcPts val="0"/>
              </a:spcBef>
              <a:defRPr/>
            </a:lvl2pPr>
            <a:lvl3pPr marL="0" marR="0" indent="0" algn="l" rtl="0">
              <a:spcBef>
                <a:spcPts val="0"/>
              </a:spcBef>
              <a:defRPr/>
            </a:lvl3pPr>
            <a:lvl4pPr marL="0" marR="0" indent="0" algn="l" rtl="0">
              <a:spcBef>
                <a:spcPts val="0"/>
              </a:spcBef>
              <a:defRPr/>
            </a:lvl4pPr>
            <a:lvl5pPr marL="0" marR="0" indent="0" algn="l" rtl="0">
              <a:spcBef>
                <a:spcPts val="0"/>
              </a:spcBef>
              <a:defRPr/>
            </a:lvl5pPr>
            <a:lvl6pPr marL="0" marR="0" indent="0" algn="l" rtl="0">
              <a:spcBef>
                <a:spcPts val="0"/>
              </a:spcBef>
              <a:defRPr/>
            </a:lvl6pPr>
            <a:lvl7pPr marL="0" marR="0" indent="0" algn="l" rtl="0">
              <a:spcBef>
                <a:spcPts val="0"/>
              </a:spcBef>
              <a:defRPr/>
            </a:lvl7pPr>
            <a:lvl8pPr marL="0" marR="0" indent="0" algn="l" rtl="0">
              <a:spcBef>
                <a:spcPts val="0"/>
              </a:spcBef>
              <a:defRPr/>
            </a:lvl8pPr>
            <a:lvl9pPr marL="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420624" marR="0" indent="-242823" algn="l" rtl="0">
              <a:spcBef>
                <a:spcPts val="600"/>
              </a:spcBef>
              <a:buClr>
                <a:schemeClr val="accent1"/>
              </a:buClr>
              <a:buFont typeface="Noto Symbol"/>
              <a:buChar char="⦿"/>
              <a:defRPr/>
            </a:lvl1pPr>
            <a:lvl2pPr marL="722376" marR="0" indent="-129286" algn="l" rtl="0">
              <a:spcBef>
                <a:spcPts val="520"/>
              </a:spcBef>
              <a:buClr>
                <a:schemeClr val="accent1"/>
              </a:buClr>
              <a:buFont typeface="Noto Symbol"/>
              <a:buChar char="●"/>
              <a:defRPr/>
            </a:lvl2pPr>
            <a:lvl3pPr marL="1005839" marR="0" indent="-127000" algn="l" rtl="0">
              <a:spcBef>
                <a:spcPts val="480"/>
              </a:spcBef>
              <a:buClr>
                <a:schemeClr val="accent2"/>
              </a:buClr>
              <a:buFont typeface="Arial"/>
              <a:buChar char="○"/>
              <a:defRPr/>
            </a:lvl3pPr>
            <a:lvl4pPr marL="1280160" marR="0" indent="-124460" algn="l" rtl="0">
              <a:spcBef>
                <a:spcPts val="400"/>
              </a:spcBef>
              <a:buClr>
                <a:schemeClr val="accent3"/>
              </a:buClr>
              <a:buFont typeface="Noto Symbol"/>
              <a:buChar char="●"/>
              <a:defRPr/>
            </a:lvl4pPr>
            <a:lvl5pPr marL="1490472" marR="0" indent="-68072" algn="l" rtl="0">
              <a:spcBef>
                <a:spcPts val="400"/>
              </a:spcBef>
              <a:buClr>
                <a:schemeClr val="accent4"/>
              </a:buClr>
              <a:buFont typeface="Arial"/>
              <a:buChar char="-"/>
              <a:defRPr/>
            </a:lvl5pPr>
            <a:lvl6pPr marL="1700784" marR="0" indent="-62483" algn="l" rtl="0">
              <a:spcBef>
                <a:spcPts val="400"/>
              </a:spcBef>
              <a:buClr>
                <a:schemeClr val="accent5"/>
              </a:buClr>
              <a:buFont typeface="Arial"/>
              <a:buChar char="-"/>
              <a:defRPr/>
            </a:lvl6pPr>
            <a:lvl7pPr marL="1920240" marR="0" indent="-78739" algn="l" rtl="0">
              <a:spcBef>
                <a:spcPts val="360"/>
              </a:spcBef>
              <a:buClr>
                <a:schemeClr val="accent6"/>
              </a:buClr>
              <a:buFont typeface="Arial"/>
              <a:buChar char="•"/>
              <a:defRPr/>
            </a:lvl7pPr>
            <a:lvl8pPr marL="2139696" marR="0" indent="-82295" algn="l" rtl="0">
              <a:spcBef>
                <a:spcPts val="320"/>
              </a:spcBef>
              <a:buClr>
                <a:schemeClr val="accent6"/>
              </a:buClr>
              <a:buFont typeface="Arial"/>
              <a:buChar char="▪"/>
              <a:defRPr/>
            </a:lvl8pPr>
            <a:lvl9pPr marL="2331720" marR="0" indent="-83820" algn="l" rtl="0">
              <a:spcBef>
                <a:spcPts val="320"/>
              </a:spcBef>
              <a:buClr>
                <a:schemeClr val="accent6"/>
              </a:buClr>
              <a:buFont typeface="Arial"/>
              <a:buChar char="•"/>
              <a:defRPr/>
            </a:lvl9pPr>
          </a:lstStyle>
          <a:p>
            <a:endParaRPr/>
          </a:p>
        </p:txBody>
      </p:sp>
      <p:sp>
        <p:nvSpPr>
          <p:cNvPr id="9" name="Shape 9"/>
          <p:cNvSpPr txBox="1">
            <a:spLocks noGrp="1"/>
          </p:cNvSpPr>
          <p:nvPr>
            <p:ph type="dt" idx="10"/>
          </p:nvPr>
        </p:nvSpPr>
        <p:spPr>
          <a:xfrm>
            <a:off x="457200" y="6422064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0" name="Shape 10"/>
          <p:cNvSpPr txBox="1">
            <a:spLocks noGrp="1"/>
          </p:cNvSpPr>
          <p:nvPr>
            <p:ph type="ftr" idx="11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ct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1" name="Shape 11"/>
          <p:cNvSpPr txBox="1">
            <a:spLocks noGrp="1"/>
          </p:cNvSpPr>
          <p:nvPr>
            <p:ph type="sldNum" idx="12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 anchorCtr="0">
            <a:noAutofit/>
          </a:bodyPr>
          <a:lstStyle>
            <a:lvl1pPr marL="0" marR="0" indent="0" algn="r" rtl="0">
              <a:spcBef>
                <a:spcPts val="0"/>
              </a:spcBef>
              <a:buNone/>
              <a:defRPr sz="1000" b="0" i="0" u="none" strike="noStrike" cap="none" baseline="0">
                <a:solidFill>
                  <a:srgbClr val="9B9A98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marL="0" lvl="0" indent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pt-PT"/>
              <a:t>‹nº›</a:t>
            </a:fld>
            <a:endParaRPr lang="pt-PT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mu.edu/teaching/" TargetMode="External"/><Relationship Id="rId7" Type="http://schemas.openxmlformats.org/officeDocument/2006/relationships/hyperlink" Target="http://www.yale.edu/teach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ctl.stanford.edu/" TargetMode="External"/><Relationship Id="rId5" Type="http://schemas.openxmlformats.org/officeDocument/2006/relationships/hyperlink" Target="http://www.celt.iastate.edu/" TargetMode="External"/><Relationship Id="rId4" Type="http://schemas.openxmlformats.org/officeDocument/2006/relationships/hyperlink" Target="http://bokcenter.harvard.edu/icb/icb.do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airtl.ie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kent.ac.uk/uelt/" TargetMode="External"/><Relationship Id="rId4" Type="http://schemas.openxmlformats.org/officeDocument/2006/relationships/hyperlink" Target="http://www.open.ac.uk/opencetl/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mea1.pt.vu/" TargetMode="Externa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Shape 86"/>
          <p:cNvSpPr txBox="1"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  <a:prstGeom prst="rect">
            <a:avLst/>
          </a:prstGeom>
          <a:noFill/>
          <a:ln>
            <a:noFill/>
          </a:ln>
        </p:spPr>
        <p:txBody>
          <a:bodyPr lIns="45700" tIns="45700" rIns="45700" bIns="45700" anchor="t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Clr>
                <a:srgbClr val="B7E5F4"/>
              </a:buClr>
              <a:buSzPct val="25000"/>
              <a:buFont typeface="Source Sans Pro"/>
              <a:buNone/>
            </a:pPr>
            <a:r>
              <a:rPr lang="pt-PT" sz="4600" b="1" i="0" u="none" strike="noStrike" cap="none" baseline="0" dirty="0">
                <a:solidFill>
                  <a:srgbClr val="B7E5F4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MEA</a:t>
            </a:r>
          </a:p>
        </p:txBody>
      </p:sp>
      <p:sp>
        <p:nvSpPr>
          <p:cNvPr id="87" name="Shape 87"/>
          <p:cNvSpPr txBox="1"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  <a:prstGeom prst="rect">
            <a:avLst/>
          </a:prstGeom>
          <a:noFill/>
          <a:ln>
            <a:noFill/>
          </a:ln>
        </p:spPr>
        <p:txBody>
          <a:bodyPr lIns="91425" tIns="0" rIns="45700" bIns="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Clr>
                <a:schemeClr val="accent1"/>
              </a:buClr>
              <a:buSzPct val="25000"/>
              <a:buFont typeface="Noto Symbol"/>
              <a:buNone/>
            </a:pPr>
            <a:r>
              <a:rPr lang="pt-PT" sz="2000" b="0" i="0" u="none" strike="noStrike" cap="none" baseline="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Unidade </a:t>
            </a:r>
            <a:r>
              <a:rPr lang="pt-PT" sz="2000" dirty="0" smtClean="0">
                <a:solidFill>
                  <a:schemeClr val="lt1"/>
                </a:solidFill>
              </a:rPr>
              <a:t>para a</a:t>
            </a:r>
            <a:r>
              <a:rPr lang="pt-PT" sz="2000" b="0" i="0" u="none" strike="noStrike" cap="none" baseline="0" dirty="0" smtClean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pt-PT" sz="2000" b="0" i="0" u="none" strike="noStrike" cap="none" baseline="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Melhoria do</a:t>
            </a:r>
          </a:p>
          <a:p>
            <a:pPr marL="0" marR="0" lvl="0" indent="0" algn="r" rtl="0">
              <a:spcBef>
                <a:spcPts val="400"/>
              </a:spcBef>
              <a:buClr>
                <a:schemeClr val="accent1"/>
              </a:buClr>
              <a:buSzPct val="25000"/>
              <a:buFont typeface="Noto Symbol"/>
              <a:buNone/>
            </a:pPr>
            <a:r>
              <a:rPr lang="pt-PT" sz="2000" b="0" i="0" u="none" strike="noStrike" cap="none" baseline="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Ensino/Aprendizagem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Shape 168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7467600" cy="1143000"/>
          </a:xfrm>
          <a:prstGeom prst="rect">
            <a:avLst/>
          </a:prstGeom>
          <a:noFill/>
          <a:ln>
            <a:noFill/>
          </a:ln>
        </p:spPr>
        <p:txBody>
          <a:bodyPr lIns="45700" tIns="45700" rIns="45700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lt1"/>
              </a:buClr>
              <a:buSzPct val="25000"/>
              <a:buFont typeface="Source Sans Pro"/>
              <a:buNone/>
            </a:pPr>
            <a:r>
              <a:rPr lang="pt-PT" sz="4600" b="0" i="0" u="none" strike="noStrike" cap="none" baseline="0">
                <a:solidFill>
                  <a:schemeClr val="lt1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Unidade MEA - Compete</a:t>
            </a:r>
          </a:p>
        </p:txBody>
      </p:sp>
      <p:sp>
        <p:nvSpPr>
          <p:cNvPr id="169" name="Shape 169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457200" marR="0" lvl="0" indent="-390525" algn="l" rtl="0">
              <a:lnSpc>
                <a:spcPct val="80000"/>
              </a:lnSpc>
              <a:spcBef>
                <a:spcPts val="510"/>
              </a:spcBef>
              <a:buClr>
                <a:schemeClr val="accent1"/>
              </a:buClr>
              <a:buSzPct val="98076"/>
              <a:buFont typeface="Arial"/>
              <a:buAutoNum type="arabicPeriod"/>
            </a:pPr>
            <a:r>
              <a:rPr lang="pt-PT" sz="2550">
                <a:solidFill>
                  <a:schemeClr val="lt1"/>
                </a:solidFill>
              </a:rPr>
              <a:t>Desenvolver </a:t>
            </a:r>
            <a:r>
              <a:rPr lang="pt-PT" sz="255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a </a:t>
            </a:r>
            <a:r>
              <a:rPr lang="pt-PT" sz="2550" b="0" i="0" u="sng" strike="noStrike" cap="none" baseline="0">
                <a:solidFill>
                  <a:srgbClr val="00FFFF"/>
                </a:solidFill>
                <a:latin typeface="Arial"/>
                <a:ea typeface="Arial"/>
                <a:cs typeface="Arial"/>
                <a:sym typeface="Arial"/>
              </a:rPr>
              <a:t>componente pedagógica</a:t>
            </a:r>
            <a:r>
              <a:rPr lang="pt-PT" sz="2550" b="0" i="0" u="sng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pt-PT" sz="255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na atividade dos docentes</a:t>
            </a:r>
          </a:p>
          <a:p>
            <a:pPr marL="457200" marR="0" lvl="0" indent="-390525" algn="l" rtl="0">
              <a:lnSpc>
                <a:spcPct val="80000"/>
              </a:lnSpc>
              <a:spcBef>
                <a:spcPts val="510"/>
              </a:spcBef>
              <a:buClr>
                <a:schemeClr val="accent1"/>
              </a:buClr>
              <a:buSzPct val="98076"/>
              <a:buFont typeface="Arial"/>
              <a:buAutoNum type="arabicPeriod"/>
            </a:pPr>
            <a:r>
              <a:rPr lang="pt-PT" sz="255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Promover a </a:t>
            </a:r>
            <a:r>
              <a:rPr lang="pt-PT" sz="2550" b="0" i="0" u="sng" strike="noStrike" cap="none" baseline="0">
                <a:solidFill>
                  <a:srgbClr val="00FFFF"/>
                </a:solidFill>
                <a:latin typeface="Arial"/>
                <a:ea typeface="Arial"/>
                <a:cs typeface="Arial"/>
                <a:sym typeface="Arial"/>
              </a:rPr>
              <a:t>melhoria dos modelos educativos</a:t>
            </a:r>
            <a:r>
              <a:rPr lang="pt-PT" sz="255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adotados nos ciclos de estudo/unidades curriculares</a:t>
            </a:r>
          </a:p>
          <a:p>
            <a:pPr marL="457200" marR="0" lvl="0" indent="-390525" algn="l" rtl="0">
              <a:lnSpc>
                <a:spcPct val="80000"/>
              </a:lnSpc>
              <a:spcBef>
                <a:spcPts val="510"/>
              </a:spcBef>
              <a:buClr>
                <a:schemeClr val="accent1"/>
              </a:buClr>
              <a:buSzPct val="98076"/>
              <a:buFont typeface="Noto Symbol"/>
              <a:buAutoNum type="arabicPeriod"/>
            </a:pPr>
            <a:r>
              <a:rPr lang="pt-PT" sz="2550">
                <a:solidFill>
                  <a:schemeClr val="lt1"/>
                </a:solidFill>
              </a:rPr>
              <a:t>Valorizar e estimular a </a:t>
            </a:r>
            <a:r>
              <a:rPr lang="pt-PT" sz="2550" u="sng">
                <a:solidFill>
                  <a:srgbClr val="00FFFF"/>
                </a:solidFill>
              </a:rPr>
              <a:t>investigação</a:t>
            </a:r>
            <a:r>
              <a:rPr lang="pt-PT" sz="2550">
                <a:solidFill>
                  <a:srgbClr val="00FFFF"/>
                </a:solidFill>
              </a:rPr>
              <a:t> </a:t>
            </a:r>
            <a:r>
              <a:rPr lang="pt-PT" sz="2550">
                <a:solidFill>
                  <a:schemeClr val="lt1"/>
                </a:solidFill>
              </a:rPr>
              <a:t>nos modelos educativos da U.Porto</a:t>
            </a:r>
          </a:p>
          <a:p>
            <a:pPr marL="457200" marR="0" lvl="0" indent="-390525" algn="l" rtl="0">
              <a:lnSpc>
                <a:spcPct val="80000"/>
              </a:lnSpc>
              <a:spcBef>
                <a:spcPts val="510"/>
              </a:spcBef>
              <a:buClr>
                <a:schemeClr val="accent1"/>
              </a:buClr>
              <a:buSzPct val="98076"/>
              <a:buFont typeface="Arial"/>
              <a:buAutoNum type="arabicPeriod"/>
            </a:pPr>
            <a:r>
              <a:rPr lang="pt-PT" sz="255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Valorizar o desenvolvimento de </a:t>
            </a:r>
            <a:r>
              <a:rPr lang="pt-PT" sz="2550" b="0" i="0" u="sng" strike="noStrike" cap="none" baseline="0">
                <a:solidFill>
                  <a:srgbClr val="00FFFF"/>
                </a:solidFill>
                <a:latin typeface="Arial"/>
                <a:ea typeface="Arial"/>
                <a:cs typeface="Arial"/>
                <a:sym typeface="Arial"/>
              </a:rPr>
              <a:t>competências transversais</a:t>
            </a:r>
            <a:r>
              <a:rPr lang="pt-PT" sz="2550" b="0" i="0" u="sng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pt-PT" sz="255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nos modelos educativos da U.Porto</a:t>
            </a:r>
          </a:p>
          <a:p>
            <a:pPr marL="457200" marR="0" lvl="0" indent="-390525" algn="l" rtl="0">
              <a:lnSpc>
                <a:spcPct val="80000"/>
              </a:lnSpc>
              <a:spcBef>
                <a:spcPts val="510"/>
              </a:spcBef>
              <a:buClr>
                <a:schemeClr val="accent1"/>
              </a:buClr>
              <a:buSzPct val="98076"/>
              <a:buFont typeface="Noto Symbol"/>
              <a:buAutoNum type="arabicPeriod"/>
            </a:pPr>
            <a:r>
              <a:rPr lang="pt-PT" sz="255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Valorizar a </a:t>
            </a:r>
            <a:r>
              <a:rPr lang="pt-PT" sz="2550" u="sng">
                <a:solidFill>
                  <a:srgbClr val="00FFFF"/>
                </a:solidFill>
              </a:rPr>
              <a:t>excelência</a:t>
            </a:r>
            <a:r>
              <a:rPr lang="pt-PT" sz="2550" b="0" i="0" u="sng" strike="noStrike" cap="none" baseline="0">
                <a:solidFill>
                  <a:srgbClr val="00FFFF"/>
                </a:solidFill>
                <a:latin typeface="Arial"/>
                <a:ea typeface="Arial"/>
                <a:cs typeface="Arial"/>
                <a:sym typeface="Arial"/>
              </a:rPr>
              <a:t> pedagógic</a:t>
            </a:r>
            <a:r>
              <a:rPr lang="pt-PT" sz="2550" i="0" u="sng" strike="noStrike" cap="none" baseline="0">
                <a:solidFill>
                  <a:srgbClr val="00FFFF"/>
                </a:solidFill>
                <a:latin typeface="Arial"/>
                <a:ea typeface="Arial"/>
                <a:cs typeface="Arial"/>
                <a:sym typeface="Arial"/>
              </a:rPr>
              <a:t>a da U.Porto</a:t>
            </a:r>
            <a:r>
              <a:rPr lang="pt-PT" sz="255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no contexto nacional e internacional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Shape 174"/>
          <p:cNvSpPr txBox="1">
            <a:spLocks noGrp="1"/>
          </p:cNvSpPr>
          <p:nvPr>
            <p:ph type="title"/>
          </p:nvPr>
        </p:nvSpPr>
        <p:spPr>
          <a:xfrm>
            <a:off x="457200" y="274650"/>
            <a:ext cx="8579296" cy="1143000"/>
          </a:xfrm>
          <a:prstGeom prst="rect">
            <a:avLst/>
          </a:prstGeom>
          <a:noFill/>
          <a:ln>
            <a:noFill/>
          </a:ln>
        </p:spPr>
        <p:txBody>
          <a:bodyPr lIns="45700" tIns="45700" rIns="45700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lt1"/>
              </a:buClr>
              <a:buSzPct val="25000"/>
              <a:buFont typeface="Source Sans Pro"/>
              <a:buNone/>
            </a:pPr>
            <a:r>
              <a:rPr lang="pt-PT" sz="4150" dirty="0">
                <a:solidFill>
                  <a:schemeClr val="lt1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1</a:t>
            </a:r>
            <a:r>
              <a:rPr lang="pt-PT" sz="4150" i="0" u="none" strike="noStrike" cap="none" baseline="0" dirty="0">
                <a:solidFill>
                  <a:schemeClr val="lt1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-</a:t>
            </a:r>
            <a:r>
              <a:rPr lang="pt-PT" sz="4150" dirty="0">
                <a:solidFill>
                  <a:schemeClr val="lt1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Desenvolver</a:t>
            </a:r>
            <a:r>
              <a:rPr lang="pt-PT" sz="4150" i="0" u="none" strike="noStrike" cap="none" baseline="0" dirty="0">
                <a:solidFill>
                  <a:schemeClr val="lt1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 a </a:t>
            </a:r>
            <a:r>
              <a:rPr lang="pt-PT" sz="4150" i="0" u="sng" strike="noStrike" cap="none" baseline="0" dirty="0" err="1">
                <a:solidFill>
                  <a:srgbClr val="00FFFF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comp</a:t>
            </a:r>
            <a:r>
              <a:rPr lang="pt-PT" sz="4150" i="0" u="sng" strike="noStrike" cap="none" baseline="0" dirty="0">
                <a:solidFill>
                  <a:srgbClr val="00FFFF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. pedagógica</a:t>
            </a:r>
            <a:r>
              <a:rPr lang="pt-PT" sz="4150" i="0" u="none" strike="noStrike" cap="none" baseline="0" dirty="0">
                <a:solidFill>
                  <a:schemeClr val="lt1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 na atividade dos docentes</a:t>
            </a:r>
          </a:p>
        </p:txBody>
      </p:sp>
      <p:sp>
        <p:nvSpPr>
          <p:cNvPr id="175" name="Shape 175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406899" cy="45261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457200" marR="0" lvl="0" indent="-419100" algn="l" rtl="0">
              <a:lnSpc>
                <a:spcPct val="90000"/>
              </a:lnSpc>
              <a:spcBef>
                <a:spcPts val="0"/>
              </a:spcBef>
              <a:buClr>
                <a:schemeClr val="accent1"/>
              </a:buClr>
              <a:buSzPct val="100000"/>
              <a:buFont typeface="Arial"/>
              <a:buAutoNum type="arabicPeriod"/>
            </a:pPr>
            <a:r>
              <a:rPr lang="pt-PT" sz="30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Promover a </a:t>
            </a:r>
            <a:r>
              <a:rPr lang="pt-PT" sz="3000" b="0" i="0" u="sng" strike="noStrike" cap="none" baseline="0">
                <a:solidFill>
                  <a:srgbClr val="00FFFF"/>
                </a:solidFill>
                <a:latin typeface="Arial"/>
                <a:ea typeface="Arial"/>
                <a:cs typeface="Arial"/>
                <a:sym typeface="Arial"/>
              </a:rPr>
              <a:t>formação pedagógica</a:t>
            </a:r>
            <a:r>
              <a:rPr lang="pt-PT" sz="3000" b="0" i="0" u="sng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pt-PT" sz="30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dos docentes, nomeadamente ao nível de início de carreira e formação contínua</a:t>
            </a:r>
          </a:p>
          <a:p>
            <a:pPr marL="457200" marR="0" lvl="0" indent="-393700" algn="l" rtl="0">
              <a:lnSpc>
                <a:spcPct val="90000"/>
              </a:lnSpc>
              <a:spcBef>
                <a:spcPts val="520"/>
              </a:spcBef>
              <a:buClr>
                <a:schemeClr val="accent1"/>
              </a:buClr>
              <a:buSzPct val="100000"/>
              <a:buFont typeface="Arial"/>
              <a:buChar char="●"/>
            </a:pPr>
            <a:r>
              <a:rPr lang="pt-PT" sz="2600" b="0" i="0" u="sng" strike="noStrike" cap="none" baseline="0">
                <a:solidFill>
                  <a:srgbClr val="00FFFF"/>
                </a:solidFill>
                <a:latin typeface="Arial"/>
                <a:ea typeface="Arial"/>
                <a:cs typeface="Arial"/>
                <a:sym typeface="Arial"/>
              </a:rPr>
              <a:t>semana de atividades de formação</a:t>
            </a:r>
            <a:r>
              <a:rPr lang="pt-PT" sz="2600" b="0" i="0" u="sng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</a:p>
          <a:p>
            <a:pPr marL="457200" marR="0" lvl="0" indent="-393700" algn="l" rtl="0">
              <a:lnSpc>
                <a:spcPct val="90000"/>
              </a:lnSpc>
              <a:spcBef>
                <a:spcPts val="520"/>
              </a:spcBef>
              <a:buClr>
                <a:schemeClr val="accent1"/>
              </a:buClr>
              <a:buSzPct val="100000"/>
              <a:buFont typeface="Arial"/>
              <a:buChar char="●"/>
            </a:pPr>
            <a:r>
              <a:rPr lang="pt-PT" sz="2600" b="0" i="0" u="sng" strike="noStrike" cap="none" baseline="0">
                <a:solidFill>
                  <a:srgbClr val="00FFFF"/>
                </a:solidFill>
                <a:latin typeface="Arial"/>
                <a:ea typeface="Arial"/>
                <a:cs typeface="Arial"/>
                <a:sym typeface="Arial"/>
              </a:rPr>
              <a:t>equipas de formação pedagógica (técnicos e/ou docentes)</a:t>
            </a:r>
            <a:r>
              <a:rPr lang="pt-PT" sz="2600" b="0" i="0" u="sng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pt-PT" sz="26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para cursos breves</a:t>
            </a:r>
          </a:p>
          <a:p>
            <a:pPr marL="457200" marR="0" lvl="0" indent="-393700" algn="l" rtl="0">
              <a:lnSpc>
                <a:spcPct val="90000"/>
              </a:lnSpc>
              <a:spcBef>
                <a:spcPts val="520"/>
              </a:spcBef>
              <a:buClr>
                <a:schemeClr val="accent1"/>
              </a:buClr>
              <a:buSzPct val="100000"/>
              <a:buFont typeface="Noto Symbol"/>
              <a:buChar char="●"/>
            </a:pPr>
            <a:r>
              <a:rPr lang="pt-PT" sz="2600">
                <a:solidFill>
                  <a:schemeClr val="lt1"/>
                </a:solidFill>
              </a:rPr>
              <a:t>Programas </a:t>
            </a:r>
            <a:r>
              <a:rPr lang="pt-PT" sz="2600" u="sng">
                <a:solidFill>
                  <a:srgbClr val="00FFFF"/>
                </a:solidFill>
              </a:rPr>
              <a:t>transversais </a:t>
            </a:r>
            <a:r>
              <a:rPr lang="pt-PT" sz="2600">
                <a:solidFill>
                  <a:schemeClr val="lt1"/>
                </a:solidFill>
              </a:rPr>
              <a:t>de formação (ex. Par em Par)</a:t>
            </a:r>
          </a:p>
          <a:p>
            <a:pPr marL="457200" marR="0" lvl="0" indent="-393700" algn="l" rtl="0">
              <a:lnSpc>
                <a:spcPct val="90000"/>
              </a:lnSpc>
              <a:spcBef>
                <a:spcPts val="520"/>
              </a:spcBef>
              <a:buClr>
                <a:schemeClr val="accent1"/>
              </a:buClr>
              <a:buSzPct val="100000"/>
              <a:buFont typeface="Noto Symbol"/>
              <a:buChar char="●"/>
            </a:pPr>
            <a:r>
              <a:rPr lang="pt-PT" sz="2600">
                <a:solidFill>
                  <a:schemeClr val="lt1"/>
                </a:solidFill>
              </a:rPr>
              <a:t>Agregar e publicitar as </a:t>
            </a:r>
            <a:r>
              <a:rPr lang="pt-PT" sz="2600">
                <a:solidFill>
                  <a:srgbClr val="00FFFF"/>
                </a:solidFill>
              </a:rPr>
              <a:t>formações de componente pedagógica</a:t>
            </a:r>
            <a:r>
              <a:rPr lang="pt-PT" sz="2600">
                <a:solidFill>
                  <a:schemeClr val="lt1"/>
                </a:solidFill>
              </a:rPr>
              <a:t> que ocorrem na UP</a:t>
            </a:r>
          </a:p>
          <a:p>
            <a:pPr marL="457200" marR="0" lvl="0" indent="-393700" algn="l" rtl="0">
              <a:lnSpc>
                <a:spcPct val="90000"/>
              </a:lnSpc>
              <a:spcBef>
                <a:spcPts val="520"/>
              </a:spcBef>
              <a:buClr>
                <a:schemeClr val="accent1"/>
              </a:buClr>
              <a:buSzPct val="100000"/>
              <a:buFont typeface="Arial"/>
              <a:buChar char="●"/>
            </a:pPr>
            <a:r>
              <a:rPr lang="pt-PT" sz="26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Ações de </a:t>
            </a:r>
            <a:r>
              <a:rPr lang="pt-PT" sz="2600" b="0" i="0" u="sng" strike="noStrike" cap="none" baseline="0">
                <a:solidFill>
                  <a:srgbClr val="00FFFF"/>
                </a:solidFill>
                <a:latin typeface="Arial"/>
                <a:ea typeface="Arial"/>
                <a:cs typeface="Arial"/>
                <a:sym typeface="Arial"/>
              </a:rPr>
              <a:t>debate regulares</a:t>
            </a:r>
            <a:r>
              <a:rPr lang="pt-PT" sz="2600" b="0" i="0" u="sng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pt-PT" sz="26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em cada UO, com base em artigos ou palestras na área pedagógica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Shape 180"/>
          <p:cNvSpPr txBox="1">
            <a:spLocks noGrp="1"/>
          </p:cNvSpPr>
          <p:nvPr>
            <p:ph type="title"/>
          </p:nvPr>
        </p:nvSpPr>
        <p:spPr>
          <a:xfrm>
            <a:off x="457200" y="274650"/>
            <a:ext cx="8579296" cy="1143000"/>
          </a:xfrm>
          <a:prstGeom prst="rect">
            <a:avLst/>
          </a:prstGeom>
          <a:noFill/>
          <a:ln>
            <a:noFill/>
          </a:ln>
        </p:spPr>
        <p:txBody>
          <a:bodyPr lIns="45700" tIns="45700" rIns="45700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lt1"/>
              </a:buClr>
              <a:buSzPct val="25000"/>
              <a:buFont typeface="Source Sans Pro"/>
              <a:buNone/>
            </a:pPr>
            <a:r>
              <a:rPr lang="pt-PT" sz="4150" dirty="0">
                <a:solidFill>
                  <a:schemeClr val="lt1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1-Desenvolver a </a:t>
            </a:r>
            <a:r>
              <a:rPr lang="pt-PT" sz="4150" u="sng" dirty="0" err="1">
                <a:solidFill>
                  <a:srgbClr val="00FFFF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comp</a:t>
            </a:r>
            <a:r>
              <a:rPr lang="pt-PT" sz="4150" u="sng" dirty="0">
                <a:solidFill>
                  <a:srgbClr val="00FFFF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. pedagógica</a:t>
            </a:r>
            <a:r>
              <a:rPr lang="pt-PT" sz="4150" dirty="0">
                <a:solidFill>
                  <a:schemeClr val="lt1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 na atividade dos docentes</a:t>
            </a:r>
          </a:p>
        </p:txBody>
      </p:sp>
      <p:sp>
        <p:nvSpPr>
          <p:cNvPr id="181" name="Shape 181"/>
          <p:cNvSpPr txBox="1">
            <a:spLocks noGrp="1"/>
          </p:cNvSpPr>
          <p:nvPr>
            <p:ph type="body" idx="1"/>
          </p:nvPr>
        </p:nvSpPr>
        <p:spPr>
          <a:xfrm>
            <a:off x="457200" y="1752600"/>
            <a:ext cx="8043899" cy="49196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550926" marR="0" lvl="0" indent="-525526" algn="l" rtl="0">
              <a:spcBef>
                <a:spcPts val="0"/>
              </a:spcBef>
              <a:buClr>
                <a:schemeClr val="accent1"/>
              </a:buClr>
              <a:buSzPct val="80000"/>
              <a:buFont typeface="Source Sans Pro"/>
              <a:buAutoNum type="arabicPeriod" startAt="2"/>
            </a:pPr>
            <a:r>
              <a:rPr lang="pt-PT" sz="30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Promover </a:t>
            </a:r>
            <a:r>
              <a:rPr lang="pt-PT" sz="3000" b="0" i="0" u="sng" strike="noStrike" cap="none" baseline="0">
                <a:solidFill>
                  <a:srgbClr val="00FFFF"/>
                </a:solidFill>
                <a:latin typeface="Arial"/>
                <a:ea typeface="Arial"/>
                <a:cs typeface="Arial"/>
                <a:sym typeface="Arial"/>
              </a:rPr>
              <a:t>modelos educativos</a:t>
            </a:r>
            <a:r>
              <a:rPr lang="pt-PT" sz="3000" b="0" i="0" u="sng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pt-PT" sz="30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que atendam aos desafios pedagógicos atuais</a:t>
            </a:r>
          </a:p>
          <a:p>
            <a:pPr marL="722376" marR="0" lvl="1" indent="-277876" algn="l" rtl="0">
              <a:spcBef>
                <a:spcPts val="520"/>
              </a:spcBef>
              <a:buClr>
                <a:schemeClr val="accent1"/>
              </a:buClr>
              <a:buSzPct val="90000"/>
              <a:buFont typeface="Noto Symbol"/>
              <a:buChar char="●"/>
            </a:pPr>
            <a:r>
              <a:rPr lang="pt-PT" sz="2600">
                <a:solidFill>
                  <a:schemeClr val="lt1"/>
                </a:solidFill>
              </a:rPr>
              <a:t>Formação em </a:t>
            </a:r>
            <a:r>
              <a:rPr lang="pt-PT" sz="2600" u="sng">
                <a:solidFill>
                  <a:srgbClr val="00FFFF"/>
                </a:solidFill>
              </a:rPr>
              <a:t>metodologias de aprendizagem ativa</a:t>
            </a:r>
            <a:r>
              <a:rPr lang="pt-PT" sz="2600">
                <a:solidFill>
                  <a:schemeClr val="lt1"/>
                </a:solidFill>
              </a:rPr>
              <a:t>, que promovam a autonomia do estudante</a:t>
            </a:r>
          </a:p>
          <a:p>
            <a:pPr marL="722376" marR="0" lvl="1" indent="-277876" algn="l" rtl="0">
              <a:spcBef>
                <a:spcPts val="520"/>
              </a:spcBef>
              <a:buClr>
                <a:schemeClr val="accent1"/>
              </a:buClr>
              <a:buSzPct val="90000"/>
              <a:buFont typeface="Noto Symbol"/>
              <a:buChar char="●"/>
            </a:pPr>
            <a:r>
              <a:rPr lang="pt-PT" sz="2600" b="0" i="0" u="sng" strike="noStrike" cap="none" baseline="0">
                <a:solidFill>
                  <a:srgbClr val="00FFFF"/>
                </a:solidFill>
                <a:latin typeface="Arial"/>
                <a:ea typeface="Arial"/>
                <a:cs typeface="Arial"/>
                <a:sym typeface="Arial"/>
              </a:rPr>
              <a:t>Formaçã</a:t>
            </a:r>
            <a:r>
              <a:rPr lang="pt-PT" sz="2600" u="sng">
                <a:solidFill>
                  <a:srgbClr val="00FFFF"/>
                </a:solidFill>
              </a:rPr>
              <a:t>o prática</a:t>
            </a:r>
            <a:r>
              <a:rPr lang="pt-PT" sz="26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sobre </a:t>
            </a:r>
            <a:r>
              <a:rPr lang="pt-PT" sz="2600">
                <a:solidFill>
                  <a:schemeClr val="lt1"/>
                </a:solidFill>
              </a:rPr>
              <a:t>“Pirâmide das Aprendizagens”,</a:t>
            </a:r>
            <a:r>
              <a:rPr lang="pt-PT" sz="26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“</a:t>
            </a:r>
            <a:r>
              <a:rPr lang="pt-PT" sz="2600">
                <a:solidFill>
                  <a:schemeClr val="lt1"/>
                </a:solidFill>
              </a:rPr>
              <a:t>E</a:t>
            </a:r>
            <a:r>
              <a:rPr lang="pt-PT" sz="26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stilos de </a:t>
            </a:r>
            <a:r>
              <a:rPr lang="pt-PT" sz="2600">
                <a:solidFill>
                  <a:schemeClr val="lt1"/>
                </a:solidFill>
              </a:rPr>
              <a:t>A</a:t>
            </a:r>
            <a:r>
              <a:rPr lang="pt-PT" sz="26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prendizagem” e “</a:t>
            </a:r>
            <a:r>
              <a:rPr lang="pt-PT" sz="2600">
                <a:solidFill>
                  <a:schemeClr val="lt1"/>
                </a:solidFill>
              </a:rPr>
              <a:t>Inteligências Múltiplas</a:t>
            </a:r>
            <a:r>
              <a:rPr lang="pt-PT" sz="26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”</a:t>
            </a:r>
          </a:p>
          <a:p>
            <a:pPr marL="722376" marR="0" lvl="1" indent="-277876" algn="l" rtl="0">
              <a:spcBef>
                <a:spcPts val="520"/>
              </a:spcBef>
              <a:buClr>
                <a:schemeClr val="accent1"/>
              </a:buClr>
              <a:buSzPct val="90000"/>
              <a:buFont typeface="Noto Symbol"/>
              <a:buChar char="●"/>
            </a:pPr>
            <a:r>
              <a:rPr lang="pt-PT" sz="26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Refletir e agir </a:t>
            </a:r>
            <a:r>
              <a:rPr lang="pt-PT" sz="2600">
                <a:solidFill>
                  <a:schemeClr val="lt1"/>
                </a:solidFill>
              </a:rPr>
              <a:t>em conformidade com as</a:t>
            </a:r>
            <a:r>
              <a:rPr lang="pt-PT" sz="26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pt-PT" sz="2600" u="sng">
                <a:solidFill>
                  <a:srgbClr val="00FFFF"/>
                </a:solidFill>
              </a:rPr>
              <a:t>avaliações</a:t>
            </a:r>
            <a:r>
              <a:rPr lang="pt-PT" sz="2600">
                <a:solidFill>
                  <a:srgbClr val="00FFFF"/>
                </a:solidFill>
              </a:rPr>
              <a:t> </a:t>
            </a:r>
            <a:r>
              <a:rPr lang="pt-PT" sz="2600">
                <a:solidFill>
                  <a:schemeClr val="lt1"/>
                </a:solidFill>
              </a:rPr>
              <a:t>dos modelos educativos pela </a:t>
            </a:r>
            <a:r>
              <a:rPr lang="pt-PT" sz="2600" b="0" i="0" u="sng" strike="noStrike" cap="none" baseline="0">
                <a:solidFill>
                  <a:srgbClr val="00FFFF"/>
                </a:solidFill>
                <a:latin typeface="Arial"/>
                <a:ea typeface="Arial"/>
                <a:cs typeface="Arial"/>
                <a:sym typeface="Arial"/>
              </a:rPr>
              <a:t>A3ES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Shape 186"/>
          <p:cNvSpPr txBox="1">
            <a:spLocks noGrp="1"/>
          </p:cNvSpPr>
          <p:nvPr>
            <p:ph type="title"/>
          </p:nvPr>
        </p:nvSpPr>
        <p:spPr>
          <a:xfrm>
            <a:off x="457200" y="274650"/>
            <a:ext cx="8308500" cy="1143000"/>
          </a:xfrm>
          <a:prstGeom prst="rect">
            <a:avLst/>
          </a:prstGeom>
          <a:noFill/>
          <a:ln>
            <a:noFill/>
          </a:ln>
        </p:spPr>
        <p:txBody>
          <a:bodyPr lIns="45700" tIns="45700" rIns="45700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lt1"/>
              </a:buClr>
              <a:buSzPct val="25000"/>
              <a:buFont typeface="Source Sans Pro"/>
              <a:buNone/>
            </a:pPr>
            <a:r>
              <a:rPr lang="pt-PT" sz="4150">
                <a:solidFill>
                  <a:schemeClr val="lt1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2-Promover a </a:t>
            </a:r>
            <a:r>
              <a:rPr lang="pt-PT" sz="4150" u="sng">
                <a:solidFill>
                  <a:srgbClr val="00FFFF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melhoria dos mod. educativos</a:t>
            </a:r>
            <a:r>
              <a:rPr lang="pt-PT" sz="4150">
                <a:solidFill>
                  <a:schemeClr val="lt1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 adotados nos CE/UCs</a:t>
            </a:r>
          </a:p>
        </p:txBody>
      </p:sp>
      <p:sp>
        <p:nvSpPr>
          <p:cNvPr id="187" name="Shape 187"/>
          <p:cNvSpPr txBox="1">
            <a:spLocks noGrp="1"/>
          </p:cNvSpPr>
          <p:nvPr>
            <p:ph type="body" idx="1"/>
          </p:nvPr>
        </p:nvSpPr>
        <p:spPr>
          <a:xfrm>
            <a:off x="457200" y="2057400"/>
            <a:ext cx="7467600" cy="32408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550926" marR="0" lvl="0" indent="-525526" algn="l" rtl="0">
              <a:spcBef>
                <a:spcPts val="0"/>
              </a:spcBef>
              <a:buClr>
                <a:schemeClr val="accent1"/>
              </a:buClr>
              <a:buSzPct val="80000"/>
              <a:buFont typeface="Source Sans Pro"/>
              <a:buAutoNum type="arabicPeriod"/>
            </a:pPr>
            <a:r>
              <a:rPr lang="pt-PT" sz="3000" u="sng">
                <a:solidFill>
                  <a:srgbClr val="00FFFF"/>
                </a:solidFill>
              </a:rPr>
              <a:t>Reconhecer e divulgar</a:t>
            </a:r>
            <a:r>
              <a:rPr lang="pt-PT" sz="30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a excelência pedagógica </a:t>
            </a:r>
            <a:r>
              <a:rPr lang="pt-PT" sz="3000">
                <a:solidFill>
                  <a:schemeClr val="lt1"/>
                </a:solidFill>
              </a:rPr>
              <a:t>d</a:t>
            </a:r>
            <a:r>
              <a:rPr lang="pt-PT" sz="30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a U.Porto</a:t>
            </a:r>
          </a:p>
          <a:p>
            <a:pPr marL="722376" marR="0" lvl="1" indent="-277876" algn="l" rtl="0">
              <a:spcBef>
                <a:spcPts val="520"/>
              </a:spcBef>
              <a:buClr>
                <a:schemeClr val="accent1"/>
              </a:buClr>
              <a:buSzPct val="90000"/>
              <a:buFont typeface="Noto Symbol"/>
              <a:buChar char="●"/>
            </a:pPr>
            <a:r>
              <a:rPr lang="pt-PT" sz="2600" b="0" i="0" u="sng" strike="noStrike" cap="none" baseline="0">
                <a:solidFill>
                  <a:srgbClr val="00FFFF"/>
                </a:solidFill>
                <a:latin typeface="Arial"/>
                <a:ea typeface="Arial"/>
                <a:cs typeface="Arial"/>
                <a:sym typeface="Arial"/>
              </a:rPr>
              <a:t>Workshop anual e Prémio</a:t>
            </a:r>
            <a:r>
              <a:rPr lang="pt-PT" sz="26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de Excelência Pedagógica;</a:t>
            </a:r>
          </a:p>
          <a:p>
            <a:pPr marL="722376" marR="0" lvl="1" indent="-294386" algn="l" rtl="0">
              <a:spcBef>
                <a:spcPts val="520"/>
              </a:spcBef>
              <a:buClr>
                <a:schemeClr val="lt1"/>
              </a:buClr>
              <a:buSzPct val="100000"/>
              <a:buFont typeface="Noto Symbol"/>
              <a:buChar char="●"/>
            </a:pPr>
            <a:r>
              <a:rPr lang="pt-PT" sz="2600" u="sng">
                <a:solidFill>
                  <a:srgbClr val="00FFFF"/>
                </a:solidFill>
              </a:rPr>
              <a:t>Identificar e divulgar no MEA</a:t>
            </a:r>
            <a:r>
              <a:rPr lang="pt-PT" sz="2600">
                <a:solidFill>
                  <a:schemeClr val="lt1"/>
                </a:solidFill>
              </a:rPr>
              <a:t> as boas práticas pedagógicas existentes na U.Porto, que possam servir como modelo;</a:t>
            </a:r>
          </a:p>
          <a:p>
            <a:pPr marL="722376" marR="0" lvl="1" indent="-277876" algn="l" rtl="0">
              <a:spcBef>
                <a:spcPts val="520"/>
              </a:spcBef>
              <a:buClr>
                <a:schemeClr val="accent1"/>
              </a:buClr>
              <a:buSzPct val="90000"/>
              <a:buFont typeface="Noto Symbol"/>
              <a:buChar char="●"/>
            </a:pPr>
            <a:r>
              <a:rPr lang="pt-PT" sz="2600" u="sng">
                <a:solidFill>
                  <a:srgbClr val="00FFFF"/>
                </a:solidFill>
              </a:rPr>
              <a:t>I</a:t>
            </a:r>
            <a:r>
              <a:rPr lang="pt-PT" sz="2600" b="0" i="0" u="sng" strike="noStrike" cap="none" baseline="0">
                <a:solidFill>
                  <a:srgbClr val="00FFFF"/>
                </a:solidFill>
                <a:latin typeface="Arial"/>
                <a:ea typeface="Arial"/>
                <a:cs typeface="Arial"/>
                <a:sym typeface="Arial"/>
              </a:rPr>
              <a:t>ndexação e registo online das formações</a:t>
            </a:r>
            <a:r>
              <a:rPr lang="pt-PT" sz="26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e competências pedagógicas dos docentes.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Shape 192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507288" cy="1143000"/>
          </a:xfrm>
          <a:prstGeom prst="rect">
            <a:avLst/>
          </a:prstGeom>
          <a:noFill/>
          <a:ln>
            <a:noFill/>
          </a:ln>
        </p:spPr>
        <p:txBody>
          <a:bodyPr lIns="45700" tIns="45700" rIns="45700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lt1"/>
              </a:buClr>
              <a:buSzPct val="25000"/>
              <a:buFont typeface="Source Sans Pro"/>
              <a:buNone/>
            </a:pPr>
            <a:r>
              <a:rPr lang="pt-PT" sz="4150" dirty="0">
                <a:solidFill>
                  <a:schemeClr val="lt1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2</a:t>
            </a:r>
            <a:r>
              <a:rPr lang="pt-PT" sz="4150" i="0" u="none" strike="noStrike" cap="none" baseline="0" dirty="0">
                <a:solidFill>
                  <a:schemeClr val="lt1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-Promover a </a:t>
            </a:r>
            <a:r>
              <a:rPr lang="pt-PT" sz="4150" i="0" u="sng" strike="noStrike" cap="none" baseline="0" dirty="0">
                <a:solidFill>
                  <a:srgbClr val="00FFFF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melhoria dos </a:t>
            </a:r>
            <a:r>
              <a:rPr lang="pt-PT" sz="4150" i="0" u="sng" strike="noStrike" cap="none" baseline="0" dirty="0" err="1">
                <a:solidFill>
                  <a:srgbClr val="00FFFF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mod</a:t>
            </a:r>
            <a:r>
              <a:rPr lang="pt-PT" sz="4150" i="0" u="sng" strike="noStrike" cap="none" baseline="0" dirty="0">
                <a:solidFill>
                  <a:srgbClr val="00FFFF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. educativos</a:t>
            </a:r>
            <a:r>
              <a:rPr lang="pt-PT" sz="4150" i="0" u="none" strike="noStrike" cap="none" baseline="0" dirty="0">
                <a:solidFill>
                  <a:schemeClr val="lt1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 adotados nos CE/</a:t>
            </a:r>
            <a:r>
              <a:rPr lang="pt-PT" sz="4150" i="0" u="none" strike="noStrike" cap="none" baseline="0" dirty="0" err="1">
                <a:solidFill>
                  <a:schemeClr val="lt1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UCs</a:t>
            </a:r>
            <a:endParaRPr lang="pt-PT" sz="4150" i="0" u="none" strike="noStrike" cap="none" baseline="0" dirty="0">
              <a:solidFill>
                <a:schemeClr val="lt1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sp>
        <p:nvSpPr>
          <p:cNvPr id="193" name="Shape 193"/>
          <p:cNvSpPr txBox="1">
            <a:spLocks noGrp="1"/>
          </p:cNvSpPr>
          <p:nvPr>
            <p:ph type="body" idx="1"/>
          </p:nvPr>
        </p:nvSpPr>
        <p:spPr>
          <a:xfrm>
            <a:off x="457200" y="2057400"/>
            <a:ext cx="7467600" cy="38360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550926" marR="0" lvl="0" indent="-525526" algn="l" rtl="0">
              <a:spcBef>
                <a:spcPts val="0"/>
              </a:spcBef>
              <a:buClr>
                <a:schemeClr val="accent1"/>
              </a:buClr>
              <a:buSzPct val="80000"/>
              <a:buFont typeface="Source Sans Pro"/>
              <a:buAutoNum type="arabicPeriod" startAt="2"/>
            </a:pPr>
            <a:r>
              <a:rPr lang="pt-PT" sz="30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Valorizar o </a:t>
            </a:r>
            <a:r>
              <a:rPr lang="pt-PT" sz="3000" b="0" i="0" u="sng" strike="noStrike" cap="none" baseline="0">
                <a:solidFill>
                  <a:srgbClr val="00FFFF"/>
                </a:solidFill>
                <a:latin typeface="Arial"/>
                <a:ea typeface="Arial"/>
                <a:cs typeface="Arial"/>
                <a:sym typeface="Arial"/>
              </a:rPr>
              <a:t>contributo dos estudantes</a:t>
            </a:r>
            <a:r>
              <a:rPr lang="pt-PT" sz="30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na melhoria pedagógica da ação educativa da Universidade</a:t>
            </a:r>
          </a:p>
          <a:p>
            <a:pPr marL="722376" marR="0" lvl="1" indent="-277876" algn="l" rtl="0">
              <a:spcBef>
                <a:spcPts val="520"/>
              </a:spcBef>
              <a:buClr>
                <a:schemeClr val="accent1"/>
              </a:buClr>
              <a:buSzPct val="90000"/>
              <a:buFont typeface="Noto Symbol"/>
              <a:buChar char="●"/>
            </a:pPr>
            <a:r>
              <a:rPr lang="pt-PT" sz="26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Reflexão e divulgação dos resultados dos </a:t>
            </a:r>
            <a:r>
              <a:rPr lang="pt-PT" sz="2600" b="0" i="0" u="sng" strike="noStrike" cap="none" baseline="0">
                <a:solidFill>
                  <a:srgbClr val="00FFFF"/>
                </a:solidFill>
                <a:latin typeface="Arial"/>
                <a:ea typeface="Arial"/>
                <a:cs typeface="Arial"/>
                <a:sym typeface="Arial"/>
              </a:rPr>
              <a:t>Inquéritos pedagógicos</a:t>
            </a:r>
          </a:p>
          <a:p>
            <a:pPr marL="722376" marR="0" lvl="1" indent="-277876" algn="l" rtl="0">
              <a:spcBef>
                <a:spcPts val="520"/>
              </a:spcBef>
              <a:buClr>
                <a:schemeClr val="accent1"/>
              </a:buClr>
              <a:buSzPct val="90000"/>
              <a:buFont typeface="Noto Symbol"/>
              <a:buChar char="●"/>
            </a:pPr>
            <a:r>
              <a:rPr lang="pt-PT" sz="2600" b="0" i="0" u="sng" strike="noStrike" cap="none" baseline="0">
                <a:solidFill>
                  <a:srgbClr val="00FFFF"/>
                </a:solidFill>
                <a:latin typeface="Arial"/>
                <a:ea typeface="Arial"/>
                <a:cs typeface="Arial"/>
                <a:sym typeface="Arial"/>
              </a:rPr>
              <a:t>Debater</a:t>
            </a:r>
            <a:r>
              <a:rPr lang="pt-PT" sz="2600" b="0" i="0" u="none" strike="noStrike" cap="none" baseline="0">
                <a:solidFill>
                  <a:srgbClr val="00FFFF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pt-PT" sz="26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os processos de aprendizagem nas UOs com os organismos estudantis e os estudantes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Shape 198"/>
          <p:cNvSpPr txBox="1">
            <a:spLocks noGrp="1"/>
          </p:cNvSpPr>
          <p:nvPr>
            <p:ph type="title"/>
          </p:nvPr>
        </p:nvSpPr>
        <p:spPr>
          <a:xfrm>
            <a:off x="107504" y="274650"/>
            <a:ext cx="9036496" cy="1143000"/>
          </a:xfrm>
          <a:prstGeom prst="rect">
            <a:avLst/>
          </a:prstGeom>
          <a:noFill/>
          <a:ln>
            <a:noFill/>
          </a:ln>
        </p:spPr>
        <p:txBody>
          <a:bodyPr lIns="45700" tIns="45700" rIns="45700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lt1"/>
              </a:buClr>
              <a:buSzPct val="25000"/>
              <a:buFont typeface="Source Sans Pro"/>
              <a:buNone/>
            </a:pPr>
            <a:r>
              <a:rPr lang="pt-PT" sz="4150" dirty="0">
                <a:solidFill>
                  <a:schemeClr val="lt1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3</a:t>
            </a:r>
            <a:r>
              <a:rPr lang="pt-PT" sz="4150" b="0" i="0" u="none" strike="noStrike" cap="none" baseline="0" dirty="0">
                <a:solidFill>
                  <a:schemeClr val="lt1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-Valorizar </a:t>
            </a:r>
            <a:r>
              <a:rPr lang="pt-PT" sz="4150" dirty="0">
                <a:solidFill>
                  <a:schemeClr val="lt1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e estimular a</a:t>
            </a:r>
            <a:r>
              <a:rPr lang="pt-PT" sz="4150" b="0" i="0" u="none" strike="noStrike" cap="none" baseline="0" dirty="0">
                <a:solidFill>
                  <a:schemeClr val="lt1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 </a:t>
            </a:r>
            <a:r>
              <a:rPr lang="pt-PT" sz="4150" b="0" i="0" u="sng" strike="noStrike" cap="none" baseline="0" dirty="0">
                <a:solidFill>
                  <a:srgbClr val="00FFFF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investigação</a:t>
            </a:r>
            <a:r>
              <a:rPr lang="pt-PT" sz="4150" b="0" i="0" u="none" strike="noStrike" cap="none" baseline="0" dirty="0">
                <a:solidFill>
                  <a:srgbClr val="00FFFF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 </a:t>
            </a:r>
            <a:r>
              <a:rPr lang="pt-PT" sz="4150" b="0" i="0" u="none" strike="noStrike" cap="none" baseline="0" dirty="0">
                <a:solidFill>
                  <a:schemeClr val="lt1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nos modelos educativos da U.Porto</a:t>
            </a:r>
          </a:p>
        </p:txBody>
      </p:sp>
      <p:sp>
        <p:nvSpPr>
          <p:cNvPr id="199" name="Shape 199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7788300" cy="45261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420624" marR="0" lvl="0" indent="-395224" algn="l" rtl="0">
              <a:spcBef>
                <a:spcPts val="0"/>
              </a:spcBef>
              <a:buClr>
                <a:schemeClr val="accent1"/>
              </a:buClr>
              <a:buSzPct val="80000"/>
              <a:buFont typeface="Noto Symbol"/>
              <a:buAutoNum type="arabicPeriod"/>
            </a:pPr>
            <a:r>
              <a:rPr lang="pt-PT" sz="30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Promover modelos educativos que integrem a investigação realizada na U.Porto</a:t>
            </a:r>
          </a:p>
          <a:p>
            <a:pPr marL="722376" marR="0" lvl="1" indent="-277876" algn="l" rtl="0">
              <a:spcBef>
                <a:spcPts val="520"/>
              </a:spcBef>
              <a:buClr>
                <a:schemeClr val="accent1"/>
              </a:buClr>
              <a:buSzPct val="90000"/>
              <a:buFont typeface="Noto Symbol"/>
              <a:buChar char="●"/>
            </a:pPr>
            <a:r>
              <a:rPr lang="pt-PT" sz="2600" u="sng">
                <a:solidFill>
                  <a:srgbClr val="00FFFF"/>
                </a:solidFill>
              </a:rPr>
              <a:t>C</a:t>
            </a:r>
            <a:r>
              <a:rPr lang="pt-PT" sz="2600" b="0" i="0" u="sng" strike="noStrike" cap="none" baseline="0">
                <a:solidFill>
                  <a:srgbClr val="00FFFF"/>
                </a:solidFill>
                <a:latin typeface="Arial"/>
                <a:ea typeface="Arial"/>
                <a:cs typeface="Arial"/>
                <a:sym typeface="Arial"/>
              </a:rPr>
              <a:t>reditação</a:t>
            </a:r>
            <a:r>
              <a:rPr lang="pt-PT" sz="2600" b="0" i="0" u="none" strike="noStrike" cap="none" baseline="0">
                <a:solidFill>
                  <a:srgbClr val="00FFFF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pt-PT" sz="26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curricular de atividades científicas a desenvolver com/pelos estudantes (Projeto e Supl. ao Diploma)</a:t>
            </a:r>
          </a:p>
          <a:p>
            <a:pPr marL="722376" marR="0" lvl="1" indent="-277876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accent1"/>
              </a:buClr>
              <a:buSzPct val="90000"/>
              <a:buFont typeface="Noto Symbol"/>
              <a:buChar char="●"/>
            </a:pPr>
            <a:r>
              <a:rPr lang="pt-PT" sz="2600">
                <a:solidFill>
                  <a:schemeClr val="lt1"/>
                </a:solidFill>
              </a:rPr>
              <a:t>Promover junto das </a:t>
            </a:r>
            <a:r>
              <a:rPr lang="pt-PT" sz="2600">
                <a:solidFill>
                  <a:srgbClr val="00FFFF"/>
                </a:solidFill>
              </a:rPr>
              <a:t>unidades de investigação</a:t>
            </a:r>
            <a:r>
              <a:rPr lang="pt-PT" sz="2600">
                <a:solidFill>
                  <a:schemeClr val="lt1"/>
                </a:solidFill>
              </a:rPr>
              <a:t>, ações de integração da investigação aí realizada nos programas das unidades curriculares dos cursos de 1º e 2º ciclo.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Shape 204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507288" cy="1143000"/>
          </a:xfrm>
          <a:prstGeom prst="rect">
            <a:avLst/>
          </a:prstGeom>
          <a:noFill/>
          <a:ln>
            <a:noFill/>
          </a:ln>
        </p:spPr>
        <p:txBody>
          <a:bodyPr lIns="45700" tIns="45700" rIns="45700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lt1"/>
              </a:buClr>
              <a:buSzPct val="25000"/>
              <a:buFont typeface="Source Sans Pro"/>
              <a:buNone/>
            </a:pPr>
            <a:r>
              <a:rPr lang="pt-PT" sz="4150" i="0" u="none" strike="noStrike" cap="none" baseline="0" dirty="0">
                <a:solidFill>
                  <a:schemeClr val="lt1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4-Valorizar o desenvolvimento de </a:t>
            </a:r>
            <a:r>
              <a:rPr lang="pt-PT" sz="4150" i="0" u="sng" strike="noStrike" cap="none" baseline="0" dirty="0" err="1">
                <a:solidFill>
                  <a:srgbClr val="00FFFF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comp</a:t>
            </a:r>
            <a:r>
              <a:rPr lang="pt-PT" sz="4150" i="0" u="sng" strike="noStrike" cap="none" baseline="0" dirty="0">
                <a:solidFill>
                  <a:srgbClr val="00FFFF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. transversais</a:t>
            </a:r>
            <a:r>
              <a:rPr lang="pt-PT" sz="4150" i="0" u="none" strike="noStrike" cap="none" baseline="0" dirty="0">
                <a:solidFill>
                  <a:schemeClr val="lt1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 nos ME da UP</a:t>
            </a:r>
          </a:p>
        </p:txBody>
      </p:sp>
      <p:sp>
        <p:nvSpPr>
          <p:cNvPr id="205" name="Shape 205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550926" marR="0" lvl="0" indent="-525526" algn="l" rtl="0">
              <a:spcBef>
                <a:spcPts val="0"/>
              </a:spcBef>
              <a:buClr>
                <a:schemeClr val="accent1"/>
              </a:buClr>
              <a:buSzPct val="80000"/>
              <a:buFont typeface="Source Sans Pro"/>
              <a:buAutoNum type="arabicPeriod"/>
            </a:pPr>
            <a:r>
              <a:rPr lang="pt-PT" sz="30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Promover projetos inovadores e transversais na U.Porto de </a:t>
            </a:r>
            <a:r>
              <a:rPr lang="pt-PT" sz="3000" b="0" i="0" u="sng" strike="noStrike" cap="none" baseline="0">
                <a:solidFill>
                  <a:srgbClr val="00FFFF"/>
                </a:solidFill>
                <a:latin typeface="Arial"/>
                <a:ea typeface="Arial"/>
                <a:cs typeface="Arial"/>
                <a:sym typeface="Arial"/>
              </a:rPr>
              <a:t>educação formal e não formal</a:t>
            </a:r>
          </a:p>
          <a:p>
            <a:pPr marL="722376" marR="0" lvl="1" indent="-277876" algn="l" rtl="0">
              <a:spcBef>
                <a:spcPts val="520"/>
              </a:spcBef>
              <a:buClr>
                <a:schemeClr val="accent1"/>
              </a:buClr>
              <a:buSzPct val="90000"/>
              <a:buFont typeface="Noto Symbol"/>
              <a:buChar char="●"/>
            </a:pPr>
            <a:r>
              <a:rPr lang="pt-PT" sz="26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Organizar modelos de </a:t>
            </a:r>
            <a:r>
              <a:rPr lang="pt-PT" sz="2600" b="0" i="0" u="sng" strike="noStrike" cap="none" baseline="0">
                <a:solidFill>
                  <a:srgbClr val="00FFFF"/>
                </a:solidFill>
                <a:latin typeface="Arial"/>
                <a:ea typeface="Arial"/>
                <a:cs typeface="Arial"/>
                <a:sym typeface="Arial"/>
              </a:rPr>
              <a:t>cooperação entre docentes</a:t>
            </a:r>
            <a:r>
              <a:rPr lang="pt-PT" sz="2600" b="0" i="0" u="sng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pt-PT" sz="26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de diferentes UC/CE/UOs</a:t>
            </a:r>
          </a:p>
          <a:p>
            <a:pPr marL="722376" marR="0" lvl="1" indent="-277876" algn="l" rtl="0">
              <a:spcBef>
                <a:spcPts val="520"/>
              </a:spcBef>
              <a:buClr>
                <a:schemeClr val="accent1"/>
              </a:buClr>
              <a:buSzPct val="90000"/>
              <a:buFont typeface="Noto Symbol"/>
              <a:buChar char="●"/>
            </a:pPr>
            <a:r>
              <a:rPr lang="pt-PT" sz="26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Organizar/Divulgar os </a:t>
            </a:r>
            <a:r>
              <a:rPr lang="pt-PT" sz="2600" b="0" i="0" u="sng" strike="noStrike" cap="none" baseline="0">
                <a:solidFill>
                  <a:srgbClr val="00FFFF"/>
                </a:solidFill>
                <a:latin typeface="Arial"/>
                <a:ea typeface="Arial"/>
                <a:cs typeface="Arial"/>
                <a:sym typeface="Arial"/>
              </a:rPr>
              <a:t>projetos educativos não formais</a:t>
            </a:r>
            <a:r>
              <a:rPr lang="pt-PT" sz="2600" b="0" i="0" u="sng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pt-PT" sz="2600">
                <a:solidFill>
                  <a:schemeClr val="lt1"/>
                </a:solidFill>
              </a:rPr>
              <a:t>(ex. Lidera, V</a:t>
            </a:r>
            <a:r>
              <a:rPr lang="pt-PT" sz="26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oluntariado)</a:t>
            </a:r>
          </a:p>
          <a:p>
            <a:pPr marL="722376" marR="0" lvl="1" indent="-294386" algn="l" rtl="0">
              <a:spcBef>
                <a:spcPts val="520"/>
              </a:spcBef>
              <a:buClr>
                <a:schemeClr val="lt1"/>
              </a:buClr>
              <a:buSzPct val="100000"/>
              <a:buFont typeface="Noto Symbol"/>
              <a:buChar char="●"/>
            </a:pPr>
            <a:r>
              <a:rPr lang="pt-PT" sz="2600">
                <a:solidFill>
                  <a:schemeClr val="lt1"/>
                </a:solidFill>
              </a:rPr>
              <a:t>Organizar espaços e eventos nas UOs, com base no modelo do </a:t>
            </a:r>
            <a:r>
              <a:rPr lang="pt-PT" sz="2600">
                <a:solidFill>
                  <a:srgbClr val="00FFFF"/>
                </a:solidFill>
              </a:rPr>
              <a:t>e-Learning Café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Shape 210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579296" cy="1143000"/>
          </a:xfrm>
          <a:prstGeom prst="rect">
            <a:avLst/>
          </a:prstGeom>
          <a:noFill/>
          <a:ln>
            <a:noFill/>
          </a:ln>
        </p:spPr>
        <p:txBody>
          <a:bodyPr lIns="45700" tIns="45700" rIns="45700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lt1"/>
              </a:buClr>
              <a:buSzPct val="25000"/>
              <a:buFont typeface="Source Sans Pro"/>
              <a:buNone/>
            </a:pPr>
            <a:r>
              <a:rPr lang="pt-PT" sz="4150" i="0" u="none" strike="noStrike" cap="none" baseline="0" dirty="0">
                <a:solidFill>
                  <a:schemeClr val="lt1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4-Valorizar o desenvolvimento de </a:t>
            </a:r>
            <a:r>
              <a:rPr lang="pt-PT" sz="4150" i="0" u="sng" strike="noStrike" cap="none" baseline="0" dirty="0" err="1">
                <a:solidFill>
                  <a:srgbClr val="00FFFF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comp</a:t>
            </a:r>
            <a:r>
              <a:rPr lang="pt-PT" sz="4150" i="0" u="sng" strike="noStrike" cap="none" baseline="0" dirty="0">
                <a:solidFill>
                  <a:srgbClr val="00FFFF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. transversais</a:t>
            </a:r>
            <a:r>
              <a:rPr lang="pt-PT" sz="4150" i="0" u="none" strike="noStrike" cap="none" baseline="0" dirty="0">
                <a:solidFill>
                  <a:schemeClr val="lt1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 nos ME da UP</a:t>
            </a:r>
          </a:p>
        </p:txBody>
      </p:sp>
      <p:sp>
        <p:nvSpPr>
          <p:cNvPr id="211" name="Shape 211"/>
          <p:cNvSpPr txBox="1">
            <a:spLocks noGrp="1"/>
          </p:cNvSpPr>
          <p:nvPr>
            <p:ph type="body" idx="1"/>
          </p:nvPr>
        </p:nvSpPr>
        <p:spPr>
          <a:xfrm>
            <a:off x="457200" y="2057400"/>
            <a:ext cx="7467600" cy="33719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550926" marR="0" lvl="0" indent="-525526" algn="l" rtl="0">
              <a:spcBef>
                <a:spcPts val="0"/>
              </a:spcBef>
              <a:buClr>
                <a:schemeClr val="accent1"/>
              </a:buClr>
              <a:buSzPct val="80000"/>
              <a:buFont typeface="Source Sans Pro"/>
              <a:buAutoNum type="arabicPeriod" startAt="2"/>
            </a:pPr>
            <a:r>
              <a:rPr lang="pt-PT" sz="30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Promover a componente de </a:t>
            </a:r>
            <a:r>
              <a:rPr lang="pt-PT" sz="3000" b="0" i="0" u="sng" strike="noStrike" cap="none" baseline="0">
                <a:solidFill>
                  <a:srgbClr val="00FFFF"/>
                </a:solidFill>
                <a:latin typeface="Arial"/>
                <a:ea typeface="Arial"/>
                <a:cs typeface="Arial"/>
                <a:sym typeface="Arial"/>
              </a:rPr>
              <a:t>atividade física e desportiva</a:t>
            </a:r>
            <a:r>
              <a:rPr lang="pt-PT" sz="30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na formação dos estudantes</a:t>
            </a:r>
          </a:p>
          <a:p>
            <a:pPr marL="722376" marR="0" lvl="1" indent="-277876" algn="l" rtl="0">
              <a:spcBef>
                <a:spcPts val="520"/>
              </a:spcBef>
              <a:buClr>
                <a:schemeClr val="accent1"/>
              </a:buClr>
              <a:buSzPct val="90000"/>
              <a:buFont typeface="Noto Symbol"/>
              <a:buChar char="●"/>
            </a:pPr>
            <a:r>
              <a:rPr lang="pt-PT" sz="26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Organizar </a:t>
            </a:r>
            <a:r>
              <a:rPr lang="pt-PT" sz="2600" b="0" i="0" u="sng" strike="noStrike" cap="none" baseline="0">
                <a:solidFill>
                  <a:srgbClr val="00FFFF"/>
                </a:solidFill>
                <a:latin typeface="Arial"/>
                <a:ea typeface="Arial"/>
                <a:cs typeface="Arial"/>
                <a:sym typeface="Arial"/>
              </a:rPr>
              <a:t>eventos regulares</a:t>
            </a:r>
            <a:r>
              <a:rPr lang="pt-PT" sz="2600" b="0" i="0" u="sng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pt-PT" sz="26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de atividade física e desportiva nas diferentes UOs</a:t>
            </a:r>
          </a:p>
          <a:p>
            <a:pPr marL="722376" marR="0" lvl="1" indent="-277876" algn="l" rtl="0">
              <a:spcBef>
                <a:spcPts val="520"/>
              </a:spcBef>
              <a:buClr>
                <a:schemeClr val="accent1"/>
              </a:buClr>
              <a:buSzPct val="90000"/>
              <a:buFont typeface="Noto Symbol"/>
              <a:buChar char="●"/>
            </a:pPr>
            <a:r>
              <a:rPr lang="pt-PT" sz="26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Certificar </a:t>
            </a:r>
            <a:r>
              <a:rPr lang="pt-PT" sz="2600" b="0" i="0" u="sng" strike="noStrike" cap="none" baseline="0">
                <a:solidFill>
                  <a:srgbClr val="00FFFF"/>
                </a:solidFill>
                <a:latin typeface="Arial"/>
                <a:ea typeface="Arial"/>
                <a:cs typeface="Arial"/>
                <a:sym typeface="Arial"/>
              </a:rPr>
              <a:t>competências desportivas e de atividade física</a:t>
            </a:r>
            <a:r>
              <a:rPr lang="pt-PT" sz="26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na formação dos estudantes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Shape 216"/>
          <p:cNvSpPr txBox="1">
            <a:spLocks noGrp="1"/>
          </p:cNvSpPr>
          <p:nvPr>
            <p:ph type="title"/>
          </p:nvPr>
        </p:nvSpPr>
        <p:spPr>
          <a:xfrm>
            <a:off x="457200" y="274650"/>
            <a:ext cx="8686800" cy="1143000"/>
          </a:xfrm>
          <a:prstGeom prst="rect">
            <a:avLst/>
          </a:prstGeom>
          <a:noFill/>
          <a:ln>
            <a:noFill/>
          </a:ln>
        </p:spPr>
        <p:txBody>
          <a:bodyPr lIns="45700" tIns="45700" rIns="45700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lt1"/>
              </a:buClr>
              <a:buSzPct val="25000"/>
              <a:buFont typeface="Source Sans Pro"/>
              <a:buNone/>
            </a:pPr>
            <a:r>
              <a:rPr lang="pt-PT" sz="4150" i="0" u="none" strike="noStrike" cap="none" baseline="0" dirty="0">
                <a:solidFill>
                  <a:schemeClr val="lt1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5-Valorizar a </a:t>
            </a:r>
            <a:r>
              <a:rPr lang="pt-PT" sz="4150" u="sng" dirty="0">
                <a:solidFill>
                  <a:srgbClr val="00FFFF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excelência</a:t>
            </a:r>
            <a:r>
              <a:rPr lang="pt-PT" sz="4150" i="0" u="sng" strike="noStrike" cap="none" baseline="0" dirty="0">
                <a:solidFill>
                  <a:srgbClr val="00FFFF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 pedagógica da UP</a:t>
            </a:r>
            <a:r>
              <a:rPr lang="pt-PT" sz="4150" i="0" u="none" strike="noStrike" cap="none" baseline="0" dirty="0">
                <a:solidFill>
                  <a:schemeClr val="lt1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 no contexto </a:t>
            </a:r>
            <a:r>
              <a:rPr lang="pt-PT" sz="4150" dirty="0">
                <a:solidFill>
                  <a:schemeClr val="lt1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(</a:t>
            </a:r>
            <a:r>
              <a:rPr lang="pt-PT" sz="4150" i="0" u="none" strike="noStrike" cap="none" baseline="0" dirty="0" err="1">
                <a:solidFill>
                  <a:schemeClr val="lt1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Inter</a:t>
            </a:r>
            <a:r>
              <a:rPr lang="pt-PT" sz="4150" i="0" u="none" strike="noStrike" cap="none" baseline="0" dirty="0">
                <a:solidFill>
                  <a:schemeClr val="lt1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)nacional</a:t>
            </a:r>
          </a:p>
        </p:txBody>
      </p:sp>
      <p:sp>
        <p:nvSpPr>
          <p:cNvPr id="217" name="Shape 217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550926" marR="0" lvl="0" indent="-525526" algn="l" rtl="0">
              <a:lnSpc>
                <a:spcPct val="90000"/>
              </a:lnSpc>
              <a:spcBef>
                <a:spcPts val="0"/>
              </a:spcBef>
              <a:buClr>
                <a:schemeClr val="accent1"/>
              </a:buClr>
              <a:buSzPct val="80000"/>
              <a:buFont typeface="Source Sans Pro"/>
              <a:buAutoNum type="arabicPeriod"/>
            </a:pPr>
            <a:r>
              <a:rPr lang="pt-PT" sz="28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Organizar e promover a participação da U.Porto em </a:t>
            </a:r>
            <a:r>
              <a:rPr lang="pt-PT" sz="2800" b="0" i="0" u="sng" strike="noStrike" cap="none" baseline="0">
                <a:solidFill>
                  <a:srgbClr val="00FFFF"/>
                </a:solidFill>
                <a:latin typeface="Arial"/>
                <a:ea typeface="Arial"/>
                <a:cs typeface="Arial"/>
                <a:sym typeface="Arial"/>
              </a:rPr>
              <a:t>eventos</a:t>
            </a:r>
            <a:r>
              <a:rPr lang="pt-PT" sz="28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, nacionais e internacionais, de divulgação de práticas pedagógicas no ensino superior</a:t>
            </a:r>
          </a:p>
          <a:p>
            <a:pPr marL="550926" marR="0" lvl="0" indent="-525526" algn="l" rtl="0">
              <a:lnSpc>
                <a:spcPct val="90000"/>
              </a:lnSpc>
              <a:spcBef>
                <a:spcPts val="560"/>
              </a:spcBef>
              <a:buClr>
                <a:schemeClr val="accent1"/>
              </a:buClr>
              <a:buSzPct val="80000"/>
              <a:buFont typeface="Source Sans Pro"/>
              <a:buAutoNum type="arabicPeriod"/>
            </a:pPr>
            <a:r>
              <a:rPr lang="pt-PT" sz="28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Promover o envolvimento da U.Porto em candidaturas a </a:t>
            </a:r>
            <a:r>
              <a:rPr lang="pt-PT" sz="2800" b="0" i="0" u="sng" strike="noStrike" cap="none" baseline="0">
                <a:solidFill>
                  <a:srgbClr val="00FFFF"/>
                </a:solidFill>
                <a:latin typeface="Arial"/>
                <a:ea typeface="Arial"/>
                <a:cs typeface="Arial"/>
                <a:sym typeface="Arial"/>
              </a:rPr>
              <a:t>projetos</a:t>
            </a:r>
            <a:r>
              <a:rPr lang="pt-PT" sz="2800" b="0" i="0" u="none" strike="noStrike" cap="none" baseline="0">
                <a:solidFill>
                  <a:srgbClr val="00FFFF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pt-PT" sz="28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nacionais e internacionais, para a melhoria do processo de ensino/aprendizagem</a:t>
            </a:r>
          </a:p>
          <a:p>
            <a:pPr marL="550926" marR="0" lvl="0" indent="-525526" algn="l" rtl="0">
              <a:lnSpc>
                <a:spcPct val="90000"/>
              </a:lnSpc>
              <a:spcBef>
                <a:spcPts val="560"/>
              </a:spcBef>
              <a:buClr>
                <a:schemeClr val="accent1"/>
              </a:buClr>
              <a:buSzPct val="80000"/>
              <a:buFont typeface="Source Sans Pro"/>
              <a:buAutoNum type="arabicPeriod"/>
            </a:pPr>
            <a:r>
              <a:rPr lang="pt-PT" sz="2800" b="0" i="0" u="sng" strike="noStrike" cap="none" baseline="0">
                <a:solidFill>
                  <a:srgbClr val="00FFFF"/>
                </a:solidFill>
                <a:latin typeface="Arial"/>
                <a:ea typeface="Arial"/>
                <a:cs typeface="Arial"/>
                <a:sym typeface="Arial"/>
              </a:rPr>
              <a:t>Divulgação da U.Porto</a:t>
            </a:r>
            <a:r>
              <a:rPr lang="pt-PT" sz="28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, </a:t>
            </a:r>
            <a:r>
              <a:rPr lang="pt-PT" sz="2800">
                <a:solidFill>
                  <a:schemeClr val="lt1"/>
                </a:solidFill>
              </a:rPr>
              <a:t>com </a:t>
            </a:r>
            <a:r>
              <a:rPr lang="pt-PT" sz="28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exemplos de modelos e projetos pedagógicos inovadores a decorrer nas diferentes UOs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7467600" cy="1143000"/>
          </a:xfrm>
          <a:prstGeom prst="rect">
            <a:avLst/>
          </a:prstGeom>
          <a:noFill/>
          <a:ln>
            <a:noFill/>
          </a:ln>
        </p:spPr>
        <p:txBody>
          <a:bodyPr lIns="45700" tIns="45700" rIns="45700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lt1"/>
              </a:buClr>
              <a:buSzPct val="25000"/>
              <a:buFont typeface="Source Sans Pro"/>
              <a:buNone/>
            </a:pPr>
            <a:r>
              <a:rPr lang="pt-PT" sz="4600" b="0" i="0" u="none" strike="noStrike" cap="none" baseline="0">
                <a:solidFill>
                  <a:schemeClr val="lt1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Referências (EUA):</a:t>
            </a:r>
          </a:p>
        </p:txBody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420624" marR="0" lvl="0" indent="-395224" algn="l" rtl="0">
              <a:lnSpc>
                <a:spcPct val="90000"/>
              </a:lnSpc>
              <a:spcBef>
                <a:spcPts val="0"/>
              </a:spcBef>
              <a:buClr>
                <a:schemeClr val="accent1"/>
              </a:buClr>
              <a:buSzPct val="80000"/>
              <a:buFont typeface="Noto Symbol"/>
              <a:buChar char="⦿"/>
            </a:pPr>
            <a:r>
              <a:rPr lang="pt-PT" sz="2800" b="1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Carnegie Mellon University:</a:t>
            </a:r>
            <a:r>
              <a:rPr lang="pt-PT" sz="2800" b="1" i="0" u="sng" strike="noStrike" cap="none" baseline="0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3"/>
              </a:rPr>
              <a:t> Eberly Center for Teaching Excellence &amp; Educational Innovation </a:t>
            </a:r>
          </a:p>
          <a:p>
            <a:pPr marL="420624" marR="0" lvl="0" indent="-395224" algn="l" rtl="0">
              <a:lnSpc>
                <a:spcPct val="90000"/>
              </a:lnSpc>
              <a:spcBef>
                <a:spcPts val="560"/>
              </a:spcBef>
              <a:buClr>
                <a:schemeClr val="accent1"/>
              </a:buClr>
              <a:buSzPct val="80000"/>
              <a:buFont typeface="Noto Symbol"/>
              <a:buChar char="⦿"/>
            </a:pPr>
            <a:r>
              <a:rPr lang="pt-PT" sz="2800" b="1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Harvard University:</a:t>
            </a:r>
            <a:r>
              <a:rPr lang="pt-PT" sz="2800" b="1" i="0" u="sng" strike="noStrike" cap="none" baseline="0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4"/>
              </a:rPr>
              <a:t> Derek Bok Center for Teaching and Learning</a:t>
            </a:r>
          </a:p>
          <a:p>
            <a:pPr marL="420624" marR="0" lvl="0" indent="-395224" algn="l" rtl="0">
              <a:lnSpc>
                <a:spcPct val="90000"/>
              </a:lnSpc>
              <a:spcBef>
                <a:spcPts val="560"/>
              </a:spcBef>
              <a:buClr>
                <a:schemeClr val="accent1"/>
              </a:buClr>
              <a:buSzPct val="80000"/>
              <a:buFont typeface="Noto Symbol"/>
              <a:buChar char="⦿"/>
            </a:pPr>
            <a:r>
              <a:rPr lang="pt-PT" sz="2800" b="1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Iowa State University:</a:t>
            </a:r>
            <a:r>
              <a:rPr lang="pt-PT" sz="2800" b="1" i="0" u="sng" strike="noStrike" cap="none" baseline="0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5"/>
              </a:rPr>
              <a:t> Center for Excellence in Teaching and Learning</a:t>
            </a:r>
          </a:p>
          <a:p>
            <a:pPr marL="420624" marR="0" lvl="0" indent="-395224" algn="l" rtl="0">
              <a:lnSpc>
                <a:spcPct val="90000"/>
              </a:lnSpc>
              <a:spcBef>
                <a:spcPts val="560"/>
              </a:spcBef>
              <a:buClr>
                <a:schemeClr val="accent1"/>
              </a:buClr>
              <a:buSzPct val="80000"/>
              <a:buFont typeface="Noto Symbol"/>
              <a:buChar char="⦿"/>
            </a:pPr>
            <a:r>
              <a:rPr lang="pt-PT" sz="2800" b="1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Stanford University:</a:t>
            </a:r>
            <a:r>
              <a:rPr lang="pt-PT" sz="2800" b="1" i="0" u="sng" strike="noStrike" cap="none" baseline="0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6"/>
              </a:rPr>
              <a:t> Center for Teaching and Learning</a:t>
            </a:r>
          </a:p>
          <a:p>
            <a:pPr marL="420624" marR="0" lvl="0" indent="-395224" algn="l" rtl="0">
              <a:lnSpc>
                <a:spcPct val="90000"/>
              </a:lnSpc>
              <a:spcBef>
                <a:spcPts val="560"/>
              </a:spcBef>
              <a:buClr>
                <a:schemeClr val="accent1"/>
              </a:buClr>
              <a:buSzPct val="80000"/>
              <a:buFont typeface="Noto Symbol"/>
              <a:buChar char="⦿"/>
            </a:pPr>
            <a:r>
              <a:rPr lang="pt-PT" sz="2800" b="1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Yale University:</a:t>
            </a:r>
            <a:r>
              <a:rPr lang="pt-PT" sz="2800" b="1" i="0" u="sng" strike="noStrike" cap="none" baseline="0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7"/>
              </a:rPr>
              <a:t> Yale Teaching Center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Shape 98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7467600" cy="1143000"/>
          </a:xfrm>
          <a:prstGeom prst="rect">
            <a:avLst/>
          </a:prstGeom>
          <a:noFill/>
          <a:ln>
            <a:noFill/>
          </a:ln>
        </p:spPr>
        <p:txBody>
          <a:bodyPr lIns="45700" tIns="45700" rIns="45700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lt1"/>
              </a:buClr>
              <a:buSzPct val="25000"/>
              <a:buFont typeface="Source Sans Pro"/>
              <a:buNone/>
            </a:pPr>
            <a:r>
              <a:rPr lang="pt-PT" sz="4600" b="0" i="0" u="none" strike="noStrike" cap="none" baseline="0">
                <a:solidFill>
                  <a:schemeClr val="lt1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Referências (EU</a:t>
            </a:r>
            <a:r>
              <a:rPr lang="pt-PT" sz="4600">
                <a:solidFill>
                  <a:schemeClr val="lt1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)</a:t>
            </a:r>
            <a:r>
              <a:rPr lang="pt-PT" sz="4600" b="0" i="0" u="none" strike="noStrike" cap="none" baseline="0">
                <a:solidFill>
                  <a:schemeClr val="lt1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:</a:t>
            </a:r>
          </a:p>
        </p:txBody>
      </p:sp>
      <p:sp>
        <p:nvSpPr>
          <p:cNvPr id="99" name="Shape 99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7467600" cy="45261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420624" marR="0" lvl="0" indent="-430783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Noto Symbol"/>
              <a:buChar char="⦿"/>
            </a:pPr>
            <a:r>
              <a:rPr lang="pt-PT" sz="2800" b="1">
                <a:solidFill>
                  <a:schemeClr val="lt1"/>
                </a:solidFill>
              </a:rPr>
              <a:t>University College Cork, Ireland (</a:t>
            </a:r>
            <a:r>
              <a:rPr lang="pt-PT" sz="2800" b="1" u="sng">
                <a:solidFill>
                  <a:schemeClr val="hlink"/>
                </a:solidFill>
                <a:hlinkClick r:id="rId3"/>
              </a:rPr>
              <a:t>National Academy for Integration of Research, Teaching and Learning</a:t>
            </a:r>
            <a:r>
              <a:rPr lang="pt-PT" sz="2800" b="1">
                <a:solidFill>
                  <a:schemeClr val="lt1"/>
                </a:solidFill>
              </a:rPr>
              <a:t>)</a:t>
            </a:r>
          </a:p>
          <a:p>
            <a:pPr marL="420624" marR="0" lvl="0" indent="-430783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Noto Symbol"/>
              <a:buChar char="⦿"/>
            </a:pPr>
            <a:r>
              <a:rPr lang="pt-PT" sz="2800" b="1">
                <a:solidFill>
                  <a:schemeClr val="lt1"/>
                </a:solidFill>
              </a:rPr>
              <a:t>The Open University Centre for </a:t>
            </a:r>
            <a:r>
              <a:rPr lang="pt-PT" sz="2800" b="1" u="sng">
                <a:solidFill>
                  <a:schemeClr val="hlink"/>
                </a:solidFill>
                <a:hlinkClick r:id="rId4"/>
              </a:rPr>
              <a:t>Excellence in T&amp;L</a:t>
            </a:r>
          </a:p>
          <a:p>
            <a:pPr marL="420624" marR="0" lvl="0" indent="-430783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Noto Symbol"/>
              <a:buChar char="⦿"/>
            </a:pPr>
            <a:r>
              <a:rPr lang="pt-PT" sz="2800" b="1">
                <a:solidFill>
                  <a:schemeClr val="lt1"/>
                </a:solidFill>
              </a:rPr>
              <a:t>University of Kent - </a:t>
            </a:r>
            <a:r>
              <a:rPr lang="pt-PT" sz="2800" b="1" u="sng">
                <a:solidFill>
                  <a:schemeClr val="hlink"/>
                </a:solidFill>
                <a:hlinkClick r:id="rId5"/>
              </a:rPr>
              <a:t>Unit for the Enhancement of Learning and Teaching (UELT)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Shape 104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539528" cy="1143000"/>
          </a:xfrm>
          <a:prstGeom prst="rect">
            <a:avLst/>
          </a:prstGeom>
          <a:noFill/>
          <a:ln>
            <a:noFill/>
          </a:ln>
        </p:spPr>
        <p:txBody>
          <a:bodyPr lIns="45700" tIns="45700" rIns="45700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lt1"/>
              </a:buClr>
              <a:buSzPct val="25000"/>
              <a:buFont typeface="Source Sans Pro"/>
              <a:buNone/>
            </a:pPr>
            <a:r>
              <a:rPr lang="pt-PT" sz="4150" b="0" i="0" u="none" strike="noStrike" cap="none" baseline="0" dirty="0">
                <a:solidFill>
                  <a:schemeClr val="lt1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Ex: </a:t>
            </a:r>
            <a:r>
              <a:rPr lang="pt-PT" sz="4150" b="1" i="0" u="none" strike="noStrike" cap="none" baseline="0" dirty="0">
                <a:solidFill>
                  <a:schemeClr val="lt1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Carnegie </a:t>
            </a:r>
            <a:r>
              <a:rPr lang="pt-PT" sz="4150" b="1" i="0" u="none" strike="noStrike" cap="none" baseline="0" dirty="0" err="1">
                <a:solidFill>
                  <a:schemeClr val="lt1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Mellon</a:t>
            </a:r>
            <a:r>
              <a:rPr lang="pt-PT" sz="4150" b="1" i="0" u="none" strike="noStrike" cap="none" baseline="0" dirty="0">
                <a:solidFill>
                  <a:schemeClr val="lt1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 </a:t>
            </a:r>
            <a:r>
              <a:rPr lang="pt-PT" sz="4150" b="1" i="0" u="none" strike="noStrike" cap="none" baseline="0" dirty="0" err="1">
                <a:solidFill>
                  <a:schemeClr val="lt1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University</a:t>
            </a:r>
            <a:endParaRPr lang="pt-PT" sz="4150" b="1" i="0" u="none" strike="noStrike" cap="none" baseline="0" dirty="0">
              <a:solidFill>
                <a:schemeClr val="lt1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pic>
        <p:nvPicPr>
          <p:cNvPr id="105" name="Shape 10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07504" y="1916832"/>
            <a:ext cx="8889224" cy="331236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hape 110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7467600" cy="1143000"/>
          </a:xfrm>
          <a:prstGeom prst="rect">
            <a:avLst/>
          </a:prstGeom>
          <a:noFill/>
          <a:ln>
            <a:noFill/>
          </a:ln>
        </p:spPr>
        <p:txBody>
          <a:bodyPr lIns="45700" tIns="45700" rIns="45700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lt1"/>
              </a:buClr>
              <a:buSzPct val="25000"/>
              <a:buFont typeface="Source Sans Pro"/>
              <a:buNone/>
            </a:pPr>
            <a:r>
              <a:rPr lang="pt-PT" sz="4600" b="0" i="0" u="none" strike="noStrike" cap="none" baseline="0">
                <a:solidFill>
                  <a:schemeClr val="lt1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Mission:</a:t>
            </a:r>
          </a:p>
        </p:txBody>
      </p:sp>
      <p:sp>
        <p:nvSpPr>
          <p:cNvPr id="111" name="Shape 11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420624" marR="0" lvl="0" indent="-395224" algn="l" rtl="0">
              <a:lnSpc>
                <a:spcPct val="90000"/>
              </a:lnSpc>
              <a:spcBef>
                <a:spcPts val="0"/>
              </a:spcBef>
              <a:buClr>
                <a:schemeClr val="accent1"/>
              </a:buClr>
              <a:buSzPct val="80000"/>
              <a:buFont typeface="Noto Symbol"/>
              <a:buChar char="⦿"/>
            </a:pPr>
            <a:r>
              <a:rPr lang="pt-PT" sz="3000" b="0" i="0" u="none" strike="noStrike" cap="none" baseline="0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Choose</a:t>
            </a:r>
            <a:r>
              <a:rPr lang="pt-PT" sz="3000" b="0" i="0" u="none" strike="noStrike" cap="none" baseline="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pt-PT" sz="3200" u="sng" dirty="0" err="1">
                <a:solidFill>
                  <a:srgbClr val="00FFFF"/>
                </a:solidFill>
              </a:rPr>
              <a:t>resources</a:t>
            </a:r>
            <a:r>
              <a:rPr lang="pt-PT" sz="3200" u="sng" dirty="0">
                <a:solidFill>
                  <a:srgbClr val="00FFFF"/>
                </a:solidFill>
              </a:rPr>
              <a:t> </a:t>
            </a:r>
            <a:r>
              <a:rPr lang="pt-PT" sz="3200" u="sng" dirty="0" err="1">
                <a:solidFill>
                  <a:srgbClr val="00FFFF"/>
                </a:solidFill>
              </a:rPr>
              <a:t>and</a:t>
            </a:r>
            <a:r>
              <a:rPr lang="pt-PT" sz="3200" u="sng" dirty="0">
                <a:solidFill>
                  <a:srgbClr val="00FFFF"/>
                </a:solidFill>
              </a:rPr>
              <a:t> </a:t>
            </a:r>
            <a:r>
              <a:rPr lang="pt-PT" sz="3200" u="sng" dirty="0" err="1">
                <a:solidFill>
                  <a:srgbClr val="00FFFF"/>
                </a:solidFill>
              </a:rPr>
              <a:t>tools</a:t>
            </a:r>
            <a:r>
              <a:rPr lang="pt-PT" sz="3200" u="sng" dirty="0">
                <a:solidFill>
                  <a:srgbClr val="00FFFF"/>
                </a:solidFill>
              </a:rPr>
              <a:t> </a:t>
            </a:r>
            <a:r>
              <a:rPr lang="pt-PT" sz="3000" b="0" i="0" u="none" strike="noStrike" cap="none" baseline="0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that</a:t>
            </a:r>
            <a:r>
              <a:rPr lang="pt-PT" sz="3000" b="0" i="0" u="none" strike="noStrike" cap="none" baseline="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pt-PT" sz="3000" b="0" i="0" u="none" strike="noStrike" cap="none" baseline="0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best</a:t>
            </a:r>
            <a:r>
              <a:rPr lang="pt-PT" sz="3000" b="0" i="0" u="none" strike="noStrike" cap="none" baseline="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pt-PT" sz="3000" b="0" i="0" u="none" strike="noStrike" cap="none" baseline="0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fit</a:t>
            </a:r>
            <a:r>
              <a:rPr lang="pt-PT" sz="3000" b="0" i="0" u="none" strike="noStrike" cap="none" baseline="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pt-PT" sz="3000" b="0" i="0" u="none" strike="noStrike" cap="none" baseline="0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your</a:t>
            </a:r>
            <a:r>
              <a:rPr lang="pt-PT" sz="3000" b="0" i="0" u="none" strike="noStrike" cap="none" baseline="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pt-PT" sz="3000" b="0" i="0" u="none" strike="noStrike" cap="none" baseline="0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teaching</a:t>
            </a:r>
            <a:r>
              <a:rPr lang="pt-PT" sz="3000" b="0" i="0" u="none" strike="noStrike" cap="none" baseline="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pt-PT" sz="3000" b="0" i="0" u="none" strike="noStrike" cap="none" baseline="0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context</a:t>
            </a:r>
            <a:endParaRPr lang="pt-PT" sz="3000" b="0" i="0" u="none" strike="noStrike" cap="none" baseline="0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20624" marR="0" lvl="0" indent="-395224" algn="l" rtl="0">
              <a:lnSpc>
                <a:spcPct val="90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Noto Symbol"/>
              <a:buChar char="⦿"/>
            </a:pPr>
            <a:r>
              <a:rPr lang="pt-PT" sz="3200" u="sng" dirty="0" err="1">
                <a:solidFill>
                  <a:srgbClr val="00FFFF"/>
                </a:solidFill>
              </a:rPr>
              <a:t>Flip</a:t>
            </a:r>
            <a:r>
              <a:rPr lang="pt-PT" sz="3200" u="sng" dirty="0">
                <a:solidFill>
                  <a:srgbClr val="00FFFF"/>
                </a:solidFill>
              </a:rPr>
              <a:t> </a:t>
            </a:r>
            <a:r>
              <a:rPr lang="pt-PT" sz="3200" u="sng" dirty="0" err="1">
                <a:solidFill>
                  <a:srgbClr val="00FFFF"/>
                </a:solidFill>
              </a:rPr>
              <a:t>your</a:t>
            </a:r>
            <a:r>
              <a:rPr lang="pt-PT" sz="3200" u="sng" dirty="0">
                <a:solidFill>
                  <a:srgbClr val="00FFFF"/>
                </a:solidFill>
              </a:rPr>
              <a:t> </a:t>
            </a:r>
            <a:r>
              <a:rPr lang="pt-PT" sz="3200" u="sng" dirty="0" err="1">
                <a:solidFill>
                  <a:srgbClr val="00FFFF"/>
                </a:solidFill>
              </a:rPr>
              <a:t>classroom</a:t>
            </a:r>
            <a:r>
              <a:rPr lang="pt-PT" sz="3000" b="0" i="0" u="none" strike="noStrike" cap="none" baseline="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to maximize </a:t>
            </a:r>
            <a:r>
              <a:rPr lang="pt-PT" sz="3000" b="0" i="0" u="none" strike="noStrike" cap="none" baseline="0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student</a:t>
            </a:r>
            <a:r>
              <a:rPr lang="pt-PT" sz="3000" b="0" i="0" u="none" strike="noStrike" cap="none" baseline="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pt-PT" sz="3000" b="0" i="0" u="none" strike="noStrike" cap="none" baseline="0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learning</a:t>
            </a:r>
            <a:endParaRPr lang="pt-PT" sz="3000" b="0" i="0" u="none" strike="noStrike" cap="none" baseline="0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20624" marR="0" lvl="0" indent="-395224" algn="l" rtl="0">
              <a:lnSpc>
                <a:spcPct val="90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Noto Symbol"/>
              <a:buChar char="⦿"/>
            </a:pPr>
            <a:r>
              <a:rPr lang="pt-PT" sz="3000" b="0" i="0" u="none" strike="noStrike" cap="none" baseline="0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Insert</a:t>
            </a:r>
            <a:r>
              <a:rPr lang="pt-PT" sz="3000" b="0" i="0" u="none" strike="noStrike" cap="none" baseline="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pt-PT" sz="3200" u="sng" dirty="0" err="1">
                <a:solidFill>
                  <a:srgbClr val="00FFFF"/>
                </a:solidFill>
              </a:rPr>
              <a:t>hooks</a:t>
            </a:r>
            <a:r>
              <a:rPr lang="pt-PT" sz="3000" b="0" i="0" u="none" strike="noStrike" cap="none" baseline="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to </a:t>
            </a:r>
            <a:r>
              <a:rPr lang="pt-PT" sz="3000" b="0" i="0" u="none" strike="noStrike" cap="none" baseline="0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collect</a:t>
            </a:r>
            <a:r>
              <a:rPr lang="pt-PT" sz="3000" b="0" i="0" u="none" strike="noStrike" cap="none" baseline="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data for </a:t>
            </a:r>
            <a:r>
              <a:rPr lang="pt-PT" sz="3000" b="0" i="0" u="none" strike="noStrike" cap="none" baseline="0" dirty="0" err="1" smtClean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interative</a:t>
            </a:r>
            <a:r>
              <a:rPr lang="pt-PT" sz="3000" b="0" i="0" u="none" strike="noStrike" cap="none" baseline="0" dirty="0" smtClean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pt-PT" sz="3000" b="0" i="0" u="none" strike="noStrike" cap="none" baseline="0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improvement</a:t>
            </a:r>
            <a:endParaRPr lang="pt-PT" sz="3000" b="0" i="0" u="none" strike="noStrike" cap="none" baseline="0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20624" marR="0" lvl="0" indent="-395224" algn="l" rtl="0">
              <a:lnSpc>
                <a:spcPct val="90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Noto Symbol"/>
              <a:buChar char="⦿"/>
            </a:pPr>
            <a:r>
              <a:rPr lang="pt-PT" sz="3200" u="sng" dirty="0" err="1">
                <a:solidFill>
                  <a:srgbClr val="00FFFF"/>
                </a:solidFill>
              </a:rPr>
              <a:t>Guidance</a:t>
            </a:r>
            <a:r>
              <a:rPr lang="pt-PT" sz="3000" b="0" i="0" u="none" strike="noStrike" cap="none" baseline="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in </a:t>
            </a:r>
            <a:r>
              <a:rPr lang="pt-PT" sz="3000" b="0" i="0" u="none" strike="noStrike" cap="none" baseline="0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solving</a:t>
            </a:r>
            <a:r>
              <a:rPr lang="pt-PT" sz="3000" b="0" i="0" u="none" strike="noStrike" cap="none" baseline="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pt-PT" sz="3000" b="0" i="0" u="none" strike="noStrike" cap="none" baseline="0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teaching</a:t>
            </a:r>
            <a:r>
              <a:rPr lang="pt-PT" sz="3000" b="0" i="0" u="none" strike="noStrike" cap="none" baseline="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pt-PT" sz="3000" b="0" i="0" u="none" strike="noStrike" cap="none" baseline="0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problems</a:t>
            </a:r>
            <a:endParaRPr lang="pt-PT" sz="3000" b="0" i="0" u="none" strike="noStrike" cap="none" baseline="0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20624" marR="0" lvl="0" indent="-395224" algn="l" rtl="0">
              <a:lnSpc>
                <a:spcPct val="90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Noto Symbol"/>
              <a:buChar char="⦿"/>
            </a:pPr>
            <a:r>
              <a:rPr lang="pt-PT" sz="3200" u="sng" dirty="0">
                <a:solidFill>
                  <a:srgbClr val="00FFFF"/>
                </a:solidFill>
              </a:rPr>
              <a:t>Workshops </a:t>
            </a:r>
            <a:r>
              <a:rPr lang="pt-PT" sz="3200" u="sng" dirty="0" err="1">
                <a:solidFill>
                  <a:srgbClr val="00FFFF"/>
                </a:solidFill>
              </a:rPr>
              <a:t>and</a:t>
            </a:r>
            <a:r>
              <a:rPr lang="pt-PT" sz="3200" u="sng" dirty="0">
                <a:solidFill>
                  <a:srgbClr val="00FFFF"/>
                </a:solidFill>
              </a:rPr>
              <a:t> </a:t>
            </a:r>
            <a:r>
              <a:rPr lang="pt-PT" sz="3200" u="sng" dirty="0" err="1">
                <a:solidFill>
                  <a:srgbClr val="00FFFF"/>
                </a:solidFill>
              </a:rPr>
              <a:t>seminars</a:t>
            </a:r>
            <a:r>
              <a:rPr lang="pt-PT" sz="3000" b="0" i="0" u="none" strike="noStrike" cap="none" baseline="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 for </a:t>
            </a:r>
            <a:r>
              <a:rPr lang="pt-PT" sz="3000" b="0" i="0" u="none" strike="noStrike" cap="none" baseline="0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faculty</a:t>
            </a:r>
            <a:r>
              <a:rPr lang="pt-PT" sz="3000" b="0" i="0" u="none" strike="noStrike" cap="none" baseline="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 </a:t>
            </a:r>
            <a:r>
              <a:rPr lang="pt-PT" sz="3000" b="0" i="0" u="none" strike="noStrike" cap="none" baseline="0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and</a:t>
            </a:r>
            <a:r>
              <a:rPr lang="pt-PT" sz="3000" b="0" i="0" u="none" strike="noStrike" cap="none" baseline="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pt-PT" sz="3000" b="0" i="0" u="none" strike="noStrike" cap="none" baseline="0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graduate</a:t>
            </a:r>
            <a:r>
              <a:rPr lang="pt-PT" sz="3000" b="0" i="0" u="none" strike="noStrike" cap="none" baseline="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pt-PT" sz="3000" b="0" i="0" u="none" strike="noStrike" cap="none" baseline="0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students</a:t>
            </a:r>
            <a:r>
              <a:rPr lang="pt-PT" sz="3000" b="0" i="0" u="none" strike="noStrike" cap="none" baseline="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…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7467600" cy="1143000"/>
          </a:xfrm>
          <a:prstGeom prst="rect">
            <a:avLst/>
          </a:prstGeom>
          <a:noFill/>
          <a:ln>
            <a:noFill/>
          </a:ln>
        </p:spPr>
        <p:txBody>
          <a:bodyPr lIns="45700" tIns="45700" rIns="45700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lt1"/>
              </a:buClr>
              <a:buSzPct val="25000"/>
              <a:buFont typeface="Source Sans Pro"/>
              <a:buNone/>
            </a:pPr>
            <a:r>
              <a:rPr lang="pt-PT" sz="4600" b="0" i="0" u="none" strike="noStrike" cap="none" baseline="0">
                <a:solidFill>
                  <a:schemeClr val="lt1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U.Porto</a:t>
            </a:r>
          </a:p>
        </p:txBody>
      </p:sp>
      <p:sp>
        <p:nvSpPr>
          <p:cNvPr id="117" name="Shape 117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420624" marR="0" lvl="0" indent="-395224" algn="l" rtl="0">
              <a:spcBef>
                <a:spcPts val="0"/>
              </a:spcBef>
              <a:buClr>
                <a:schemeClr val="accent1"/>
              </a:buClr>
              <a:buSzPct val="80000"/>
              <a:buFont typeface="Noto Symbol"/>
              <a:buChar char="⦿"/>
            </a:pPr>
            <a:r>
              <a:rPr lang="pt-PT" sz="3200" u="sng" dirty="0">
                <a:solidFill>
                  <a:srgbClr val="00FFFF"/>
                </a:solidFill>
              </a:rPr>
              <a:t>LEA</a:t>
            </a:r>
            <a:r>
              <a:rPr lang="pt-PT" sz="3000" b="0" i="0" u="none" strike="noStrike" cap="none" baseline="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– Laboratório de Ensino e Aprendizagem (FEUP e FPCEUP)</a:t>
            </a:r>
          </a:p>
          <a:p>
            <a:pPr marL="420624" marR="0" lvl="0" indent="-395224" algn="l" rtl="0">
              <a:spcBef>
                <a:spcPts val="600"/>
              </a:spcBef>
              <a:buClr>
                <a:schemeClr val="accent1"/>
              </a:buClr>
              <a:buSzPct val="80000"/>
              <a:buFont typeface="Noto Symbol"/>
              <a:buChar char="⦿"/>
            </a:pPr>
            <a:r>
              <a:rPr lang="pt-PT" sz="3000" b="0" i="0" u="none" strike="noStrike" cap="none" baseline="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Centro de </a:t>
            </a:r>
            <a:r>
              <a:rPr lang="pt-PT" sz="3200" u="sng" dirty="0">
                <a:solidFill>
                  <a:srgbClr val="00FFFF"/>
                </a:solidFill>
              </a:rPr>
              <a:t>Educação Médic</a:t>
            </a:r>
            <a:r>
              <a:rPr lang="pt-PT" sz="3000" b="0" i="0" u="none" strike="noStrike" cap="none" baseline="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a (FMUP)</a:t>
            </a:r>
          </a:p>
          <a:p>
            <a:pPr marL="420624" marR="0" lvl="0" indent="-395224" algn="l" rtl="0">
              <a:spcBef>
                <a:spcPts val="600"/>
              </a:spcBef>
              <a:buClr>
                <a:schemeClr val="accent1"/>
              </a:buClr>
              <a:buSzPct val="80000"/>
              <a:buFont typeface="Noto Symbol"/>
              <a:buChar char="⦿"/>
            </a:pPr>
            <a:r>
              <a:rPr lang="pt-PT" sz="3000" dirty="0">
                <a:solidFill>
                  <a:schemeClr val="lt1"/>
                </a:solidFill>
              </a:rPr>
              <a:t>Comissão de </a:t>
            </a:r>
            <a:r>
              <a:rPr lang="pt-PT" sz="3200" u="sng" dirty="0">
                <a:solidFill>
                  <a:srgbClr val="00FFFF"/>
                </a:solidFill>
              </a:rPr>
              <a:t>Avaliação</a:t>
            </a:r>
            <a:r>
              <a:rPr lang="pt-PT" sz="3000" dirty="0">
                <a:solidFill>
                  <a:schemeClr val="lt1"/>
                </a:solidFill>
              </a:rPr>
              <a:t> </a:t>
            </a:r>
            <a:r>
              <a:rPr lang="pt-PT" sz="3000" b="0" i="0" u="none" strike="noStrike" cap="none" baseline="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(FAUP)</a:t>
            </a:r>
          </a:p>
          <a:p>
            <a:pPr lvl="0" indent="-395224">
              <a:spcBef>
                <a:spcPts val="0"/>
              </a:spcBef>
              <a:buSzPct val="80000"/>
            </a:pPr>
            <a:r>
              <a:rPr lang="pt-PT" sz="3200" u="sng" dirty="0">
                <a:solidFill>
                  <a:srgbClr val="00FFFF"/>
                </a:solidFill>
              </a:rPr>
              <a:t>CIIE</a:t>
            </a:r>
            <a:r>
              <a:rPr lang="pt-PT" sz="3000" dirty="0">
                <a:solidFill>
                  <a:schemeClr val="lt1"/>
                </a:solidFill>
              </a:rPr>
              <a:t> - Centro de Investigação e Intervenção Educativas </a:t>
            </a:r>
            <a:r>
              <a:rPr lang="pt-PT" sz="3000" dirty="0" smtClean="0">
                <a:solidFill>
                  <a:schemeClr val="lt1"/>
                </a:solidFill>
              </a:rPr>
              <a:t>(</a:t>
            </a:r>
            <a:r>
              <a:rPr lang="pt-PT" sz="3000" dirty="0">
                <a:solidFill>
                  <a:schemeClr val="lt1"/>
                </a:solidFill>
              </a:rPr>
              <a:t>FPCEUP)</a:t>
            </a:r>
          </a:p>
          <a:p>
            <a:pPr marL="420624" marR="0" lvl="0" indent="-242823" algn="l" rtl="0">
              <a:spcBef>
                <a:spcPts val="600"/>
              </a:spcBef>
              <a:buClr>
                <a:schemeClr val="accent1"/>
              </a:buClr>
              <a:buFont typeface="Noto Symbol"/>
              <a:buNone/>
            </a:pPr>
            <a:endParaRPr sz="3000" b="0" i="0" u="none" strike="noStrike" cap="none" baseline="0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Shape 122"/>
          <p:cNvSpPr txBox="1">
            <a:spLocks noGrp="1"/>
          </p:cNvSpPr>
          <p:nvPr>
            <p:ph type="title"/>
          </p:nvPr>
        </p:nvSpPr>
        <p:spPr>
          <a:xfrm>
            <a:off x="533400" y="274637"/>
            <a:ext cx="7467600" cy="1143000"/>
          </a:xfrm>
          <a:prstGeom prst="rect">
            <a:avLst/>
          </a:prstGeom>
          <a:noFill/>
          <a:ln>
            <a:noFill/>
          </a:ln>
        </p:spPr>
        <p:txBody>
          <a:bodyPr lIns="45700" tIns="45700" rIns="45700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lt1"/>
              </a:buClr>
              <a:buSzPct val="25000"/>
              <a:buFont typeface="Source Sans Pro"/>
              <a:buNone/>
            </a:pPr>
            <a:r>
              <a:rPr lang="pt-PT" sz="4600" b="0" i="0" u="none" strike="noStrike" cap="none" baseline="0">
                <a:solidFill>
                  <a:schemeClr val="lt1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Unidade MEA - Missão</a:t>
            </a:r>
          </a:p>
        </p:txBody>
      </p:sp>
      <p:pic>
        <p:nvPicPr>
          <p:cNvPr id="123" name="Shape 12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237112" y="5457800"/>
            <a:ext cx="4116900" cy="675299"/>
          </a:xfrm>
          <a:prstGeom prst="rect">
            <a:avLst/>
          </a:prstGeom>
          <a:noFill/>
          <a:ln>
            <a:noFill/>
          </a:ln>
        </p:spPr>
      </p:pic>
      <p:sp>
        <p:nvSpPr>
          <p:cNvPr id="124" name="Shape 124"/>
          <p:cNvSpPr txBox="1">
            <a:spLocks noGrp="1"/>
          </p:cNvSpPr>
          <p:nvPr>
            <p:ph type="body" idx="1"/>
          </p:nvPr>
        </p:nvSpPr>
        <p:spPr>
          <a:xfrm>
            <a:off x="533400" y="1600200"/>
            <a:ext cx="7467600" cy="45261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6576" marR="0" lvl="0" indent="-11176" algn="l" rtl="0">
              <a:spcBef>
                <a:spcPts val="0"/>
              </a:spcBef>
              <a:buClr>
                <a:schemeClr val="accent1"/>
              </a:buClr>
              <a:buSzPct val="25000"/>
              <a:buFont typeface="Noto Symbol"/>
              <a:buNone/>
            </a:pPr>
            <a:r>
              <a:rPr lang="pt-PT" sz="3200" b="0" i="0" u="none" strike="noStrike" cap="none" baseline="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Em </a:t>
            </a:r>
            <a:r>
              <a:rPr lang="pt-PT" sz="3200" b="0" i="0" u="sng" strike="noStrike" cap="none" baseline="0" dirty="0">
                <a:solidFill>
                  <a:srgbClr val="00FFFF"/>
                </a:solidFill>
                <a:latin typeface="Arial"/>
                <a:ea typeface="Arial"/>
                <a:cs typeface="Arial"/>
                <a:sym typeface="Arial"/>
              </a:rPr>
              <a:t>coordenação com as Unidades Orgânicas </a:t>
            </a:r>
            <a:r>
              <a:rPr lang="pt-PT" sz="3200" b="0" i="0" u="none" strike="noStrike" cap="none" baseline="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da U.Porto, promover sinerg</a:t>
            </a:r>
            <a:r>
              <a:rPr lang="pt-PT" sz="3200" dirty="0">
                <a:solidFill>
                  <a:schemeClr val="lt1"/>
                </a:solidFill>
              </a:rPr>
              <a:t>ias</a:t>
            </a:r>
            <a:r>
              <a:rPr lang="pt-PT" sz="3200" b="0" i="0" u="none" strike="noStrike" cap="none" baseline="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, ações, práticas e projetos que facilitem o processo de ensino e aprendizagem e contribuam para a excelência pedagógica da instituição</a:t>
            </a:r>
          </a:p>
          <a:p>
            <a:pPr marL="0" marR="0" lvl="0" indent="0" algn="l" rtl="0">
              <a:spcBef>
                <a:spcPts val="640"/>
              </a:spcBef>
              <a:buClr>
                <a:schemeClr val="accent1"/>
              </a:buClr>
              <a:buFont typeface="Noto Symbol"/>
              <a:buNone/>
            </a:pPr>
            <a:endParaRPr sz="3200" dirty="0">
              <a:solidFill>
                <a:schemeClr val="lt1"/>
              </a:solidFill>
            </a:endParaRPr>
          </a:p>
          <a:p>
            <a:pPr marL="36576" marR="0" lvl="0" indent="-11176" algn="l" rtl="0">
              <a:spcBef>
                <a:spcPts val="640"/>
              </a:spcBef>
              <a:buClr>
                <a:schemeClr val="accent1"/>
              </a:buClr>
              <a:buSzPct val="25000"/>
              <a:buFont typeface="Noto Symbol"/>
              <a:buNone/>
            </a:pPr>
            <a:r>
              <a:rPr lang="pt-PT" sz="3200" u="sng" dirty="0">
                <a:solidFill>
                  <a:schemeClr val="hlink"/>
                </a:solidFill>
                <a:hlinkClick r:id="rId4"/>
              </a:rPr>
              <a:t>http://mea1.pt.vu/</a:t>
            </a:r>
            <a:r>
              <a:rPr lang="pt-PT" sz="3200" dirty="0">
                <a:solidFill>
                  <a:schemeClr val="lt1"/>
                </a:solidFill>
              </a:rPr>
              <a:t> </a:t>
            </a:r>
            <a:r>
              <a:rPr lang="pt-PT" sz="3200" b="0" i="0" u="none" strike="noStrike" cap="none" baseline="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Shape 129"/>
          <p:cNvSpPr/>
          <p:nvPr/>
        </p:nvSpPr>
        <p:spPr>
          <a:xfrm>
            <a:off x="222875" y="764675"/>
            <a:ext cx="8675399" cy="5923799"/>
          </a:xfrm>
          <a:prstGeom prst="rect">
            <a:avLst/>
          </a:prstGeom>
          <a:solidFill>
            <a:schemeClr val="lt2"/>
          </a:solidFill>
          <a:ln w="19050" cap="flat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30" name="Shape 130"/>
          <p:cNvSpPr txBox="1">
            <a:spLocks noGrp="1"/>
          </p:cNvSpPr>
          <p:nvPr>
            <p:ph type="title"/>
          </p:nvPr>
        </p:nvSpPr>
        <p:spPr>
          <a:xfrm>
            <a:off x="457200" y="50671"/>
            <a:ext cx="7467600" cy="833700"/>
          </a:xfrm>
          <a:prstGeom prst="rect">
            <a:avLst/>
          </a:prstGeom>
          <a:noFill/>
          <a:ln>
            <a:noFill/>
          </a:ln>
        </p:spPr>
        <p:txBody>
          <a:bodyPr lIns="45700" tIns="45700" rIns="45700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lt1"/>
              </a:buClr>
              <a:buSzPct val="25000"/>
              <a:buFont typeface="Source Sans Pro"/>
              <a:buNone/>
            </a:pPr>
            <a:r>
              <a:rPr lang="pt-PT" sz="4600" b="0" i="0" u="none" strike="noStrike" cap="none" baseline="0">
                <a:solidFill>
                  <a:schemeClr val="lt1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Organograma Funcional</a:t>
            </a:r>
          </a:p>
        </p:txBody>
      </p:sp>
      <p:sp>
        <p:nvSpPr>
          <p:cNvPr id="131" name="Shape 131"/>
          <p:cNvSpPr txBox="1"/>
          <p:nvPr/>
        </p:nvSpPr>
        <p:spPr>
          <a:xfrm>
            <a:off x="5184125" y="6176200"/>
            <a:ext cx="1070100" cy="512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pt-PT" sz="1800" b="1"/>
              <a:t>Reitor</a:t>
            </a:r>
          </a:p>
        </p:txBody>
      </p:sp>
      <p:sp>
        <p:nvSpPr>
          <p:cNvPr id="132" name="Shape 132"/>
          <p:cNvSpPr txBox="1"/>
          <p:nvPr/>
        </p:nvSpPr>
        <p:spPr>
          <a:xfrm>
            <a:off x="4988225" y="4684875"/>
            <a:ext cx="1522199" cy="6615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pt-PT" sz="1800" b="1"/>
              <a:t>Pró-Reitor</a:t>
            </a:r>
          </a:p>
          <a:p>
            <a:pPr lvl="0" algn="ctr" rtl="0">
              <a:spcBef>
                <a:spcPts val="0"/>
              </a:spcBef>
              <a:buNone/>
            </a:pPr>
            <a:r>
              <a:rPr lang="pt-PT" sz="1800" b="1"/>
              <a:t>InovPedag</a:t>
            </a:r>
          </a:p>
        </p:txBody>
      </p:sp>
      <p:sp>
        <p:nvSpPr>
          <p:cNvPr id="133" name="Shape 133"/>
          <p:cNvSpPr txBox="1"/>
          <p:nvPr/>
        </p:nvSpPr>
        <p:spPr>
          <a:xfrm>
            <a:off x="3030475" y="4685700"/>
            <a:ext cx="1522199" cy="6615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pt-PT" sz="1800" b="1"/>
              <a:t>Vice-Reitor</a:t>
            </a:r>
          </a:p>
          <a:p>
            <a:pPr lvl="0" algn="ctr" rtl="0">
              <a:spcBef>
                <a:spcPts val="0"/>
              </a:spcBef>
              <a:buNone/>
            </a:pPr>
            <a:r>
              <a:rPr lang="pt-PT" sz="1800" b="1"/>
              <a:t>FOA</a:t>
            </a:r>
          </a:p>
        </p:txBody>
      </p:sp>
      <p:sp>
        <p:nvSpPr>
          <p:cNvPr id="134" name="Shape 134"/>
          <p:cNvSpPr txBox="1"/>
          <p:nvPr/>
        </p:nvSpPr>
        <p:spPr>
          <a:xfrm>
            <a:off x="7021325" y="4685700"/>
            <a:ext cx="1522199" cy="6615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pt-PT" sz="1800" b="1"/>
              <a:t>Vice-Reitor</a:t>
            </a:r>
          </a:p>
          <a:p>
            <a:pPr lvl="0" algn="ctr" rtl="0">
              <a:spcBef>
                <a:spcPts val="0"/>
              </a:spcBef>
              <a:buNone/>
            </a:pPr>
            <a:r>
              <a:rPr lang="pt-PT" sz="1800" b="1"/>
              <a:t>Univ. Digital</a:t>
            </a:r>
          </a:p>
        </p:txBody>
      </p:sp>
      <p:sp>
        <p:nvSpPr>
          <p:cNvPr id="135" name="Shape 135"/>
          <p:cNvSpPr txBox="1"/>
          <p:nvPr/>
        </p:nvSpPr>
        <p:spPr>
          <a:xfrm>
            <a:off x="4835825" y="3008475"/>
            <a:ext cx="1778400" cy="6615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pt-PT" sz="1800" b="1"/>
              <a:t>Melhoria do</a:t>
            </a:r>
          </a:p>
          <a:p>
            <a:pPr lvl="0" algn="ctr" rtl="0">
              <a:spcBef>
                <a:spcPts val="0"/>
              </a:spcBef>
              <a:buNone/>
            </a:pPr>
            <a:r>
              <a:rPr lang="pt-PT" sz="1800" b="1"/>
              <a:t>Ensino e Aprendizagem</a:t>
            </a:r>
          </a:p>
        </p:txBody>
      </p:sp>
      <p:sp>
        <p:nvSpPr>
          <p:cNvPr id="136" name="Shape 136"/>
          <p:cNvSpPr txBox="1"/>
          <p:nvPr/>
        </p:nvSpPr>
        <p:spPr>
          <a:xfrm>
            <a:off x="3030475" y="3237900"/>
            <a:ext cx="1522199" cy="6615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pt-PT" sz="1800" b="1"/>
              <a:t>CCMEUP</a:t>
            </a:r>
          </a:p>
        </p:txBody>
      </p:sp>
      <p:sp>
        <p:nvSpPr>
          <p:cNvPr id="137" name="Shape 137"/>
          <p:cNvSpPr txBox="1"/>
          <p:nvPr/>
        </p:nvSpPr>
        <p:spPr>
          <a:xfrm>
            <a:off x="7021325" y="3085500"/>
            <a:ext cx="1689900" cy="6615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pt-PT" sz="1800" b="1"/>
              <a:t>Cons. Pedagogicos</a:t>
            </a:r>
          </a:p>
        </p:txBody>
      </p:sp>
      <p:sp>
        <p:nvSpPr>
          <p:cNvPr id="138" name="Shape 138"/>
          <p:cNvSpPr/>
          <p:nvPr/>
        </p:nvSpPr>
        <p:spPr>
          <a:xfrm>
            <a:off x="4519250" y="4926875"/>
            <a:ext cx="512400" cy="210899"/>
          </a:xfrm>
          <a:prstGeom prst="leftRightArrow">
            <a:avLst>
              <a:gd name="adj1" fmla="val 50000"/>
              <a:gd name="adj2" fmla="val 50000"/>
            </a:avLst>
          </a:prstGeom>
          <a:solidFill>
            <a:srgbClr val="CFE2F3"/>
          </a:solidFill>
          <a:ln w="19050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39" name="Shape 139"/>
          <p:cNvSpPr/>
          <p:nvPr/>
        </p:nvSpPr>
        <p:spPr>
          <a:xfrm>
            <a:off x="6500450" y="4926875"/>
            <a:ext cx="512400" cy="210899"/>
          </a:xfrm>
          <a:prstGeom prst="leftRightArrow">
            <a:avLst>
              <a:gd name="adj1" fmla="val 50000"/>
              <a:gd name="adj2" fmla="val 50000"/>
            </a:avLst>
          </a:prstGeom>
          <a:solidFill>
            <a:srgbClr val="CFE2F3"/>
          </a:solidFill>
          <a:ln w="19050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40" name="Shape 140"/>
          <p:cNvSpPr/>
          <p:nvPr/>
        </p:nvSpPr>
        <p:spPr>
          <a:xfrm>
            <a:off x="4519250" y="3326675"/>
            <a:ext cx="512400" cy="210899"/>
          </a:xfrm>
          <a:prstGeom prst="leftRightArrow">
            <a:avLst>
              <a:gd name="adj1" fmla="val 50000"/>
              <a:gd name="adj2" fmla="val 50000"/>
            </a:avLst>
          </a:prstGeom>
          <a:solidFill>
            <a:srgbClr val="CFE2F3"/>
          </a:solidFill>
          <a:ln w="19050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41" name="Shape 141"/>
          <p:cNvSpPr/>
          <p:nvPr/>
        </p:nvSpPr>
        <p:spPr>
          <a:xfrm>
            <a:off x="6500450" y="3326675"/>
            <a:ext cx="512400" cy="210899"/>
          </a:xfrm>
          <a:prstGeom prst="leftRightArrow">
            <a:avLst>
              <a:gd name="adj1" fmla="val 50000"/>
              <a:gd name="adj2" fmla="val 50000"/>
            </a:avLst>
          </a:prstGeom>
          <a:solidFill>
            <a:srgbClr val="CFE2F3"/>
          </a:solidFill>
          <a:ln w="19050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42" name="Shape 142"/>
          <p:cNvSpPr txBox="1"/>
          <p:nvPr/>
        </p:nvSpPr>
        <p:spPr>
          <a:xfrm rot="-859750">
            <a:off x="383568" y="6023814"/>
            <a:ext cx="2632807" cy="51246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pt-PT" sz="1800" b="1" i="1"/>
              <a:t>RESPONSABILIDADE</a:t>
            </a:r>
          </a:p>
        </p:txBody>
      </p:sp>
      <p:sp>
        <p:nvSpPr>
          <p:cNvPr id="143" name="Shape 143"/>
          <p:cNvSpPr txBox="1"/>
          <p:nvPr/>
        </p:nvSpPr>
        <p:spPr>
          <a:xfrm rot="-1101018">
            <a:off x="2559" y="4728337"/>
            <a:ext cx="2632883" cy="51238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pt-PT" sz="1800" b="1" i="1"/>
              <a:t>COORDENAÇÃO</a:t>
            </a:r>
          </a:p>
        </p:txBody>
      </p:sp>
      <p:sp>
        <p:nvSpPr>
          <p:cNvPr id="144" name="Shape 144"/>
          <p:cNvSpPr txBox="1"/>
          <p:nvPr/>
        </p:nvSpPr>
        <p:spPr>
          <a:xfrm rot="-1475811">
            <a:off x="2539" y="3204405"/>
            <a:ext cx="2632913" cy="51240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pt-PT" sz="1800" b="1" i="1"/>
              <a:t>VALIDAÇÃO</a:t>
            </a:r>
          </a:p>
        </p:txBody>
      </p:sp>
      <p:sp>
        <p:nvSpPr>
          <p:cNvPr id="145" name="Shape 145"/>
          <p:cNvSpPr txBox="1"/>
          <p:nvPr/>
        </p:nvSpPr>
        <p:spPr>
          <a:xfrm rot="-1583041">
            <a:off x="2515" y="1375567"/>
            <a:ext cx="2632848" cy="51237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pt-PT" sz="1800" b="1" i="1"/>
              <a:t>EXECUÇÃO</a:t>
            </a:r>
          </a:p>
        </p:txBody>
      </p:sp>
      <p:sp>
        <p:nvSpPr>
          <p:cNvPr id="146" name="Shape 146"/>
          <p:cNvSpPr txBox="1"/>
          <p:nvPr/>
        </p:nvSpPr>
        <p:spPr>
          <a:xfrm>
            <a:off x="4835825" y="1255875"/>
            <a:ext cx="1778400" cy="6615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pt-PT" sz="1800" b="1"/>
              <a:t>Melhoria do</a:t>
            </a:r>
          </a:p>
          <a:p>
            <a:pPr lvl="0" algn="ctr" rtl="0">
              <a:spcBef>
                <a:spcPts val="0"/>
              </a:spcBef>
              <a:buNone/>
            </a:pPr>
            <a:r>
              <a:rPr lang="pt-PT" sz="1800" b="1"/>
              <a:t>Ensino e Aprendizagem</a:t>
            </a:r>
          </a:p>
        </p:txBody>
      </p:sp>
      <p:sp>
        <p:nvSpPr>
          <p:cNvPr id="147" name="Shape 147"/>
          <p:cNvSpPr txBox="1"/>
          <p:nvPr/>
        </p:nvSpPr>
        <p:spPr>
          <a:xfrm>
            <a:off x="7021325" y="647100"/>
            <a:ext cx="1689900" cy="6615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pt-PT" sz="1800" b="1"/>
              <a:t>Cons. Pedagogicos</a:t>
            </a:r>
          </a:p>
        </p:txBody>
      </p:sp>
      <p:sp>
        <p:nvSpPr>
          <p:cNvPr id="148" name="Shape 148"/>
          <p:cNvSpPr txBox="1"/>
          <p:nvPr/>
        </p:nvSpPr>
        <p:spPr>
          <a:xfrm>
            <a:off x="7021325" y="2247300"/>
            <a:ext cx="1689900" cy="6615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pt-PT" sz="1800" b="1"/>
              <a:t>Docentes</a:t>
            </a:r>
          </a:p>
        </p:txBody>
      </p:sp>
      <p:sp>
        <p:nvSpPr>
          <p:cNvPr id="149" name="Shape 149"/>
          <p:cNvSpPr txBox="1"/>
          <p:nvPr/>
        </p:nvSpPr>
        <p:spPr>
          <a:xfrm>
            <a:off x="2982725" y="2247300"/>
            <a:ext cx="1689900" cy="6615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pt-PT" sz="1800" b="1"/>
              <a:t>Estudantes</a:t>
            </a:r>
          </a:p>
        </p:txBody>
      </p:sp>
      <p:sp>
        <p:nvSpPr>
          <p:cNvPr id="150" name="Shape 150"/>
          <p:cNvSpPr txBox="1"/>
          <p:nvPr/>
        </p:nvSpPr>
        <p:spPr>
          <a:xfrm>
            <a:off x="2982725" y="723300"/>
            <a:ext cx="1689900" cy="6615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pt-PT" sz="1800" b="1"/>
              <a:t>Serviços</a:t>
            </a:r>
          </a:p>
          <a:p>
            <a:pPr lvl="0" algn="ctr" rtl="0">
              <a:spcBef>
                <a:spcPts val="0"/>
              </a:spcBef>
              <a:buNone/>
            </a:pPr>
            <a:r>
              <a:rPr lang="pt-PT" sz="1800" b="1"/>
              <a:t>Reitoria</a:t>
            </a:r>
          </a:p>
        </p:txBody>
      </p:sp>
      <p:sp>
        <p:nvSpPr>
          <p:cNvPr id="151" name="Shape 151"/>
          <p:cNvSpPr/>
          <p:nvPr/>
        </p:nvSpPr>
        <p:spPr>
          <a:xfrm rot="1644322">
            <a:off x="4442973" y="1193036"/>
            <a:ext cx="512293" cy="210930"/>
          </a:xfrm>
          <a:prstGeom prst="leftRightArrow">
            <a:avLst>
              <a:gd name="adj1" fmla="val 50000"/>
              <a:gd name="adj2" fmla="val 50000"/>
            </a:avLst>
          </a:prstGeom>
          <a:solidFill>
            <a:srgbClr val="CFE2F3"/>
          </a:solidFill>
          <a:ln w="19050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52" name="Shape 152"/>
          <p:cNvSpPr/>
          <p:nvPr/>
        </p:nvSpPr>
        <p:spPr>
          <a:xfrm rot="1644322">
            <a:off x="6652772" y="2183636"/>
            <a:ext cx="512293" cy="210930"/>
          </a:xfrm>
          <a:prstGeom prst="leftRightArrow">
            <a:avLst>
              <a:gd name="adj1" fmla="val 50000"/>
              <a:gd name="adj2" fmla="val 50000"/>
            </a:avLst>
          </a:prstGeom>
          <a:solidFill>
            <a:srgbClr val="CFE2F3"/>
          </a:solidFill>
          <a:ln w="19050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  <p:sp>
        <p:nvSpPr>
          <p:cNvPr id="153" name="Shape 153"/>
          <p:cNvSpPr/>
          <p:nvPr/>
        </p:nvSpPr>
        <p:spPr>
          <a:xfrm rot="-1746990">
            <a:off x="4366817" y="2107483"/>
            <a:ext cx="512343" cy="210846"/>
          </a:xfrm>
          <a:prstGeom prst="leftRightArrow">
            <a:avLst>
              <a:gd name="adj1" fmla="val 50000"/>
              <a:gd name="adj2" fmla="val 50000"/>
            </a:avLst>
          </a:prstGeom>
          <a:solidFill>
            <a:srgbClr val="CFE2F3"/>
          </a:solidFill>
          <a:ln w="19050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  <p:sp>
        <p:nvSpPr>
          <p:cNvPr id="154" name="Shape 154"/>
          <p:cNvSpPr/>
          <p:nvPr/>
        </p:nvSpPr>
        <p:spPr>
          <a:xfrm rot="-1746990">
            <a:off x="6500417" y="1193083"/>
            <a:ext cx="512343" cy="210846"/>
          </a:xfrm>
          <a:prstGeom prst="leftRightArrow">
            <a:avLst>
              <a:gd name="adj1" fmla="val 50000"/>
              <a:gd name="adj2" fmla="val 50000"/>
            </a:avLst>
          </a:prstGeom>
          <a:solidFill>
            <a:srgbClr val="CFE2F3"/>
          </a:solidFill>
          <a:ln w="19050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  <p:sp>
        <p:nvSpPr>
          <p:cNvPr id="155" name="Shape 155"/>
          <p:cNvSpPr/>
          <p:nvPr/>
        </p:nvSpPr>
        <p:spPr>
          <a:xfrm rot="10800000">
            <a:off x="5576824" y="2466699"/>
            <a:ext cx="256200" cy="465600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CFE2F3"/>
          </a:solidFill>
          <a:ln w="19050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56" name="Shape 156"/>
          <p:cNvSpPr/>
          <p:nvPr/>
        </p:nvSpPr>
        <p:spPr>
          <a:xfrm rot="10800000">
            <a:off x="5576824" y="4219299"/>
            <a:ext cx="256200" cy="465600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CFE2F3"/>
          </a:solidFill>
          <a:ln w="19050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57" name="Shape 157"/>
          <p:cNvSpPr/>
          <p:nvPr/>
        </p:nvSpPr>
        <p:spPr>
          <a:xfrm rot="10800000">
            <a:off x="5576824" y="5590899"/>
            <a:ext cx="256200" cy="465600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CFE2F3"/>
          </a:solidFill>
          <a:ln w="19050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Shape 162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7467600" cy="1143000"/>
          </a:xfrm>
          <a:prstGeom prst="rect">
            <a:avLst/>
          </a:prstGeom>
          <a:noFill/>
          <a:ln>
            <a:noFill/>
          </a:ln>
        </p:spPr>
        <p:txBody>
          <a:bodyPr lIns="45700" tIns="45700" rIns="45700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lt1"/>
              </a:buClr>
              <a:buSzPct val="25000"/>
              <a:buFont typeface="Source Sans Pro"/>
              <a:buNone/>
            </a:pPr>
            <a:r>
              <a:rPr lang="pt-PT" sz="4600" b="0" i="0" u="none" strike="noStrike" cap="none" baseline="0">
                <a:solidFill>
                  <a:schemeClr val="lt1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Grupo de trabalho - MEA</a:t>
            </a:r>
          </a:p>
        </p:txBody>
      </p:sp>
      <p:sp>
        <p:nvSpPr>
          <p:cNvPr id="163" name="Shape 163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420624" marR="0" lvl="0" indent="-395224" algn="l" rtl="0">
              <a:spcBef>
                <a:spcPts val="0"/>
              </a:spcBef>
              <a:buClr>
                <a:schemeClr val="accent1"/>
              </a:buClr>
              <a:buSzPct val="80000"/>
              <a:buFont typeface="Noto Symbol"/>
              <a:buChar char="⦿"/>
            </a:pPr>
            <a:r>
              <a:rPr lang="pt-PT" sz="28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São convidados </a:t>
            </a:r>
            <a:r>
              <a:rPr lang="pt-PT" sz="2800" b="0" i="0" u="sng" strike="noStrike" cap="none" baseline="0">
                <a:solidFill>
                  <a:srgbClr val="00FFFF"/>
                </a:solidFill>
                <a:latin typeface="Arial"/>
                <a:ea typeface="Arial"/>
                <a:cs typeface="Arial"/>
                <a:sym typeface="Arial"/>
              </a:rPr>
              <a:t>docentes, investigadores e estudantes </a:t>
            </a:r>
            <a:r>
              <a:rPr lang="pt-PT" sz="28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da U.Porto para colaborarem de forma ativa (pontual ou permanente) na reflexão e implementação de ideias e ações no âmbito dos objetivos do MEA</a:t>
            </a:r>
          </a:p>
          <a:p>
            <a:pPr marL="420624" marR="0" lvl="0" indent="-395224" algn="l" rtl="0">
              <a:spcBef>
                <a:spcPts val="560"/>
              </a:spcBef>
              <a:buClr>
                <a:schemeClr val="accent1"/>
              </a:buClr>
              <a:buSzPct val="80000"/>
              <a:buFont typeface="Noto Symbol"/>
              <a:buChar char="⦿"/>
            </a:pPr>
            <a:r>
              <a:rPr lang="pt-PT" sz="28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São contratados ou convidados a </a:t>
            </a:r>
            <a:r>
              <a:rPr lang="pt-PT" sz="2800" b="0" i="0" u="sng" strike="noStrike" cap="none" baseline="0">
                <a:solidFill>
                  <a:srgbClr val="00FFFF"/>
                </a:solidFill>
                <a:latin typeface="Arial"/>
                <a:ea typeface="Arial"/>
                <a:cs typeface="Arial"/>
                <a:sym typeface="Arial"/>
              </a:rPr>
              <a:t>colaborar especialistas ou entidades externas</a:t>
            </a:r>
            <a:r>
              <a:rPr lang="pt-PT" sz="2800" b="0" i="0" u="sng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pt-PT" sz="28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na implementação das ações a decorrer no âmbito dos objetivos do MEA</a:t>
            </a:r>
          </a:p>
          <a:p>
            <a:pPr marL="420624" marR="0" lvl="0" indent="-254253" algn="l" rtl="0">
              <a:spcBef>
                <a:spcPts val="555"/>
              </a:spcBef>
              <a:buClr>
                <a:schemeClr val="accent1"/>
              </a:buClr>
              <a:buFont typeface="Noto Symbol"/>
              <a:buNone/>
            </a:pPr>
            <a:endParaRPr sz="2800" b="0" i="0" u="none" strike="noStrike" cap="none" baseline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écnica">
  <a:themeElements>
    <a:clrScheme name="Técnica">
      <a:dk1>
        <a:srgbClr val="000000"/>
      </a:dk1>
      <a:lt1>
        <a:srgbClr val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857</Words>
  <Application>Microsoft Office PowerPoint</Application>
  <PresentationFormat>Apresentação no Ecrã (4:3)</PresentationFormat>
  <Paragraphs>99</Paragraphs>
  <Slides>18</Slides>
  <Notes>18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dos diapositivos</vt:lpstr>
      </vt:variant>
      <vt:variant>
        <vt:i4>18</vt:i4>
      </vt:variant>
    </vt:vector>
  </HeadingPairs>
  <TitlesOfParts>
    <vt:vector size="19" baseType="lpstr">
      <vt:lpstr>Técnica</vt:lpstr>
      <vt:lpstr>MEA</vt:lpstr>
      <vt:lpstr>Referências (EUA):</vt:lpstr>
      <vt:lpstr>Referências (EU):</vt:lpstr>
      <vt:lpstr>Ex: Carnegie Mellon University</vt:lpstr>
      <vt:lpstr>Mission:</vt:lpstr>
      <vt:lpstr>U.Porto</vt:lpstr>
      <vt:lpstr>Unidade MEA - Missão</vt:lpstr>
      <vt:lpstr>Organograma Funcional</vt:lpstr>
      <vt:lpstr>Grupo de trabalho - MEA</vt:lpstr>
      <vt:lpstr>Unidade MEA - Compete</vt:lpstr>
      <vt:lpstr>1-Desenvolver a comp. pedagógica na atividade dos docentes</vt:lpstr>
      <vt:lpstr>1-Desenvolver a comp. pedagógica na atividade dos docentes</vt:lpstr>
      <vt:lpstr>2-Promover a melhoria dos mod. educativos adotados nos CE/UCs</vt:lpstr>
      <vt:lpstr>2-Promover a melhoria dos mod. educativos adotados nos CE/UCs</vt:lpstr>
      <vt:lpstr>3-Valorizar e estimular a investigação nos modelos educativos da U.Porto</vt:lpstr>
      <vt:lpstr>4-Valorizar o desenvolvimento de comp. transversais nos ME da UP</vt:lpstr>
      <vt:lpstr>4-Valorizar o desenvolvimento de comp. transversais nos ME da UP</vt:lpstr>
      <vt:lpstr>5-Valorizar a excelência pedagógica da UP no contexto (Inter)nacional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MEA</dc:title>
  <dc:creator>Remiao</dc:creator>
  <cp:lastModifiedBy>Remiao</cp:lastModifiedBy>
  <cp:revision>2</cp:revision>
  <dcterms:modified xsi:type="dcterms:W3CDTF">2015-02-02T17:26:16Z</dcterms:modified>
</cp:coreProperties>
</file>