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95" r:id="rId2"/>
    <p:sldId id="400" r:id="rId3"/>
    <p:sldId id="411" r:id="rId4"/>
    <p:sldId id="401" r:id="rId5"/>
    <p:sldId id="409" r:id="rId6"/>
    <p:sldId id="402" r:id="rId7"/>
    <p:sldId id="403" r:id="rId8"/>
    <p:sldId id="404" r:id="rId9"/>
    <p:sldId id="405" r:id="rId10"/>
    <p:sldId id="406" r:id="rId11"/>
    <p:sldId id="407" r:id="rId12"/>
    <p:sldId id="410" r:id="rId13"/>
  </p:sldIdLst>
  <p:sldSz cx="9144000" cy="6858000" type="screen4x3"/>
  <p:notesSz cx="7102475" cy="10233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guel Sousa" initials="MS" lastIdx="1" clrIdx="0"/>
  <p:cmAuthor id="1" name="Rui Alves" initials="R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012"/>
    <a:srgbClr val="7C0E06"/>
    <a:srgbClr val="810C09"/>
    <a:srgbClr val="450E0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3613" autoAdjust="0"/>
  </p:normalViewPr>
  <p:slideViewPr>
    <p:cSldViewPr>
      <p:cViewPr>
        <p:scale>
          <a:sx n="116" d="100"/>
          <a:sy n="116" d="100"/>
        </p:scale>
        <p:origin x="-148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640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6AB591D0-4270-45B9-9FA1-BFBA1F458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3601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5692DF-C671-4B62-834A-3F2B446AC1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4961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5496" y="2636912"/>
            <a:ext cx="6336704" cy="1676400"/>
          </a:xfrm>
        </p:spPr>
        <p:txBody>
          <a:bodyPr anchor="t"/>
          <a:lstStyle>
            <a:lvl1pPr algn="l">
              <a:defRPr sz="3200" b="0" cap="sm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53110" y="4509120"/>
            <a:ext cx="5441346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0758" y="-88"/>
            <a:ext cx="9154758" cy="214000"/>
          </a:xfrm>
          <a:prstGeom prst="rect">
            <a:avLst/>
          </a:prstGeom>
          <a:solidFill>
            <a:srgbClr val="7C0E06"/>
          </a:solidFill>
          <a:ln>
            <a:solidFill>
              <a:srgbClr val="7C0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0758" y="6608110"/>
            <a:ext cx="9154758" cy="260841"/>
          </a:xfrm>
          <a:prstGeom prst="rect">
            <a:avLst/>
          </a:prstGeom>
          <a:solidFill>
            <a:srgbClr val="7C0E06"/>
          </a:solidFill>
          <a:ln>
            <a:solidFill>
              <a:srgbClr val="7C0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pic>
        <p:nvPicPr>
          <p:cNvPr id="14" name="Picture 21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5025" y="332656"/>
            <a:ext cx="2083191" cy="76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57816"/>
            <a:ext cx="3657600" cy="5279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7816"/>
            <a:ext cx="3657600" cy="5279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758825" y="1699221"/>
            <a:ext cx="36576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45025" y="1703413"/>
            <a:ext cx="36576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989038"/>
            <a:ext cx="3657600" cy="6397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lang="en-US" sz="1800" dirty="0" smtClean="0">
                <a:solidFill>
                  <a:srgbClr val="262626"/>
                </a:solidFill>
                <a:cs typeface="MS Reference Sans Serif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825" y="1772816"/>
            <a:ext cx="3657600" cy="4416152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989038"/>
            <a:ext cx="3657600" cy="6397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lang="en-US" sz="1800" smtClean="0">
                <a:solidFill>
                  <a:srgbClr val="262626"/>
                </a:solidFill>
                <a:cs typeface="MS Reference Sans Serif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3657600" cy="4416152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520" y="980728"/>
            <a:ext cx="8568952" cy="525658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190" y="239144"/>
            <a:ext cx="9154758" cy="5585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4738" y="200508"/>
            <a:ext cx="7028382" cy="56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5604" y="942628"/>
            <a:ext cx="8803912" cy="558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-10758" y="6608110"/>
            <a:ext cx="9154758" cy="260841"/>
          </a:xfrm>
          <a:prstGeom prst="rect">
            <a:avLst/>
          </a:prstGeom>
          <a:solidFill>
            <a:srgbClr val="7C0E06"/>
          </a:solidFill>
          <a:ln>
            <a:solidFill>
              <a:srgbClr val="7C0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24996" y="6595566"/>
            <a:ext cx="649040" cy="31133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2D2320C-8662-44A8-B67C-1C7B8999AA1B}" type="slidenum">
              <a:rPr lang="en-US" sz="1100" smtClean="0">
                <a:solidFill>
                  <a:schemeClr val="bg1"/>
                </a:solidFill>
                <a:latin typeface="MS Reference Sans Serif" pitchFamily="34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0" dirty="0">
              <a:solidFill>
                <a:schemeClr val="bg1"/>
              </a:solidFill>
              <a:latin typeface="MS Reference Sans Serif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0758" y="-88"/>
            <a:ext cx="9154758" cy="214000"/>
          </a:xfrm>
          <a:prstGeom prst="rect">
            <a:avLst/>
          </a:prstGeom>
          <a:solidFill>
            <a:srgbClr val="7C0E06"/>
          </a:solidFill>
          <a:ln>
            <a:solidFill>
              <a:srgbClr val="7C0E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5" r:id="rId3"/>
    <p:sldLayoutId id="2147483676" r:id="rId4"/>
    <p:sldLayoutId id="2147483671" r:id="rId5"/>
    <p:sldLayoutId id="2147483670" r:id="rId6"/>
    <p:sldLayoutId id="2147483677" r:id="rId7"/>
    <p:sldLayoutId id="2147483669" r:id="rId8"/>
    <p:sldLayoutId id="2147483668" r:id="rId9"/>
    <p:sldLayoutId id="2147483667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-123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-123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-123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-123" charset="0"/>
          <a:ea typeface="ＭＳ Ｐゴシック" pitchFamily="-123" charset="-128"/>
          <a:cs typeface="ＭＳ Ｐゴシック" pitchFamily="-123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lnSpc>
          <a:spcPct val="150000"/>
        </a:lnSpc>
        <a:spcBef>
          <a:spcPct val="20000"/>
        </a:spcBef>
        <a:spcAft>
          <a:spcPts val="600"/>
        </a:spcAft>
        <a:buClr>
          <a:schemeClr val="accent1"/>
        </a:buClr>
        <a:buSzPct val="75000"/>
        <a:buFont typeface="Wingdings" pitchFamily="2" charset="2"/>
        <a:buChar char="q"/>
        <a:defRPr sz="2000" kern="1200">
          <a:solidFill>
            <a:schemeClr val="tx2"/>
          </a:solidFill>
          <a:latin typeface="+mn-lt"/>
          <a:ea typeface="Verdana" pitchFamily="34" charset="0"/>
          <a:cs typeface="Verdana" pitchFamily="34" charset="0"/>
        </a:defRPr>
      </a:lvl1pPr>
      <a:lvl2pPr marL="593725" indent="-273050" algn="l" rtl="0" eaLnBrk="0" fontAlgn="base" hangingPunct="0">
        <a:lnSpc>
          <a:spcPct val="150000"/>
        </a:lnSpc>
        <a:spcBef>
          <a:spcPct val="20000"/>
        </a:spcBef>
        <a:spcAft>
          <a:spcPts val="60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Verdana" pitchFamily="34" charset="0"/>
          <a:cs typeface="Verdana" pitchFamily="34" charset="0"/>
        </a:defRPr>
      </a:lvl2pPr>
      <a:lvl3pPr marL="868363" indent="-228600" algn="l" rtl="0" eaLnBrk="0" fontAlgn="base" hangingPunct="0">
        <a:lnSpc>
          <a:spcPct val="150000"/>
        </a:lnSpc>
        <a:spcBef>
          <a:spcPct val="20000"/>
        </a:spcBef>
        <a:spcAft>
          <a:spcPts val="600"/>
        </a:spcAft>
        <a:buClr>
          <a:schemeClr val="accent1"/>
        </a:buClr>
        <a:buFont typeface="Arial" pitchFamily="-123" charset="0"/>
        <a:buChar char="•"/>
        <a:defRPr sz="1600" kern="1200">
          <a:solidFill>
            <a:schemeClr val="tx2"/>
          </a:solidFill>
          <a:latin typeface="+mn-lt"/>
          <a:ea typeface="Verdana" pitchFamily="34" charset="0"/>
          <a:cs typeface="Verdana" pitchFamily="34" charset="0"/>
        </a:defRPr>
      </a:lvl3pPr>
      <a:lvl4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Arial" pitchFamily="-123" charset="0"/>
        <a:buChar char="•"/>
        <a:defRPr sz="1400" kern="1200">
          <a:solidFill>
            <a:schemeClr val="tx2"/>
          </a:solidFill>
          <a:latin typeface="+mn-lt"/>
          <a:ea typeface="Verdana" pitchFamily="34" charset="0"/>
          <a:cs typeface="Verdana" pitchFamily="34" charset="0"/>
        </a:defRPr>
      </a:lvl4pPr>
      <a:lvl5pPr marL="1371600" indent="-228600" algn="l" rtl="0" eaLnBrk="0" fontAlgn="base" hangingPunct="0">
        <a:lnSpc>
          <a:spcPct val="150000"/>
        </a:lnSpc>
        <a:spcBef>
          <a:spcPct val="20000"/>
        </a:spcBef>
        <a:spcAft>
          <a:spcPts val="600"/>
        </a:spcAft>
        <a:buClr>
          <a:schemeClr val="accent1"/>
        </a:buClr>
        <a:buSzPct val="70000"/>
        <a:buFont typeface="Arial" pitchFamily="-123" charset="0"/>
        <a:buChar char="•"/>
        <a:defRPr sz="1400" kern="1200">
          <a:solidFill>
            <a:schemeClr val="tx2"/>
          </a:solidFill>
          <a:latin typeface="+mn-lt"/>
          <a:ea typeface="Verdana" pitchFamily="34" charset="0"/>
          <a:cs typeface="Verdana" pitchFamily="34" charset="0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83568" y="1484784"/>
            <a:ext cx="7776864" cy="2952328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912" y="1574344"/>
            <a:ext cx="7630512" cy="3294816"/>
          </a:xfrm>
        </p:spPr>
        <p:txBody>
          <a:bodyPr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A </a:t>
            </a:r>
            <a:r>
              <a:rPr lang="pt-PT" dirty="0" smtClean="0">
                <a:solidFill>
                  <a:schemeClr val="bg1"/>
                </a:solidFill>
              </a:rPr>
              <a:t>Importância </a:t>
            </a:r>
            <a:r>
              <a:rPr lang="pt-PT" dirty="0">
                <a:solidFill>
                  <a:schemeClr val="bg1"/>
                </a:solidFill>
              </a:rPr>
              <a:t>do </a:t>
            </a:r>
            <a:r>
              <a:rPr lang="pt-PT" dirty="0" smtClean="0">
                <a:solidFill>
                  <a:schemeClr val="bg1"/>
                </a:solidFill>
              </a:rPr>
              <a:t>Envolvimento </a:t>
            </a:r>
            <a:r>
              <a:rPr lang="pt-PT" smtClean="0">
                <a:solidFill>
                  <a:schemeClr val="bg1"/>
                </a:solidFill>
              </a:rPr>
              <a:t>Contínuo dos </a:t>
            </a:r>
            <a:r>
              <a:rPr lang="pt-PT" dirty="0" smtClean="0">
                <a:solidFill>
                  <a:schemeClr val="bg1"/>
                </a:solidFill>
              </a:rPr>
              <a:t>Alunos </a:t>
            </a:r>
            <a:r>
              <a:rPr lang="pt-PT" dirty="0">
                <a:solidFill>
                  <a:schemeClr val="bg1"/>
                </a:solidFill>
              </a:rPr>
              <a:t>no </a:t>
            </a:r>
            <a:r>
              <a:rPr lang="pt-PT" dirty="0" smtClean="0">
                <a:solidFill>
                  <a:schemeClr val="bg1"/>
                </a:solidFill>
              </a:rPr>
              <a:t>Sucesso Pedagógico</a:t>
            </a:r>
            <a:br>
              <a:rPr lang="pt-PT" dirty="0" smtClean="0">
                <a:solidFill>
                  <a:schemeClr val="bg1"/>
                </a:solidFill>
              </a:rPr>
            </a:br>
            <a:r>
              <a:rPr lang="pt-P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o Caso </a:t>
            </a:r>
            <a:r>
              <a:rPr lang="pt-P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 </a:t>
            </a:r>
            <a:r>
              <a:rPr lang="pt-PT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Finanças Empresariais –</a:t>
            </a:r>
            <a:endParaRPr lang="pt-P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3568" y="4963815"/>
            <a:ext cx="777686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6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Miguel Sousa</a:t>
            </a:r>
          </a:p>
          <a:p>
            <a:pPr algn="ctr"/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Professor </a:t>
            </a:r>
            <a:r>
              <a:rPr lang="en-US" sz="1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Auxiliar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en-US" sz="1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Faculdade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4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Economia</a:t>
            </a:r>
            <a:endParaRPr lang="en-US" sz="1400" i="1" strike="sngStrik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50160" y="6574412"/>
            <a:ext cx="91941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Workshop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Inovação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Partilha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Pedagógica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Universidade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do Porto 		                3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Fevereiro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2015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59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dirty="0" err="1" smtClean="0"/>
              <a:t>Envolvimento</a:t>
            </a:r>
            <a:r>
              <a:rPr lang="en-US" sz="2000" dirty="0" smtClean="0"/>
              <a:t> </a:t>
            </a:r>
            <a:r>
              <a:rPr lang="en-US" sz="2000" dirty="0" err="1" smtClean="0"/>
              <a:t>contínuo</a:t>
            </a:r>
            <a:r>
              <a:rPr lang="en-US" sz="2000" dirty="0" smtClean="0"/>
              <a:t> do </a:t>
            </a:r>
            <a:r>
              <a:rPr lang="en-US" sz="2000" dirty="0" err="1" smtClean="0"/>
              <a:t>aluno</a:t>
            </a:r>
            <a:endParaRPr lang="en-US" sz="2000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1086644"/>
            <a:ext cx="8803912" cy="5510708"/>
          </a:xfrm>
        </p:spPr>
        <p:txBody>
          <a:bodyPr/>
          <a:lstStyle/>
          <a:p>
            <a:r>
              <a:rPr lang="pt-PT" sz="1800" dirty="0" smtClean="0">
                <a:solidFill>
                  <a:schemeClr val="tx1"/>
                </a:solidFill>
              </a:rPr>
              <a:t>Apesar de tudo há 2 dimensões </a:t>
            </a:r>
            <a:r>
              <a:rPr lang="pt-PT" sz="1800" b="1" dirty="0" smtClean="0">
                <a:solidFill>
                  <a:schemeClr val="tx1"/>
                </a:solidFill>
              </a:rPr>
              <a:t>essenciais</a:t>
            </a:r>
            <a:r>
              <a:rPr lang="pt-PT" sz="1800" dirty="0" smtClean="0">
                <a:solidFill>
                  <a:schemeClr val="tx1"/>
                </a:solidFill>
              </a:rPr>
              <a:t> para que tudo isto resulte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107504" y="1772816"/>
            <a:ext cx="8739095" cy="1800200"/>
            <a:chOff x="107504" y="1772816"/>
            <a:chExt cx="8739095" cy="180020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3699738" y="1862242"/>
              <a:ext cx="1575754" cy="1638766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3683182" y="1848387"/>
              <a:ext cx="1592310" cy="1638766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ounded Rectangle 3"/>
            <p:cNvSpPr/>
            <p:nvPr/>
          </p:nvSpPr>
          <p:spPr>
            <a:xfrm>
              <a:off x="107504" y="1772816"/>
              <a:ext cx="3726998" cy="1800200"/>
            </a:xfrm>
            <a:prstGeom prst="round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3200" cap="small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Exigência</a:t>
              </a:r>
              <a:endParaRPr lang="pt-PT" sz="3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119601" y="1772816"/>
              <a:ext cx="3726998" cy="1800200"/>
            </a:xfrm>
            <a:prstGeom prst="round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3200" cap="small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Disponibilidade</a:t>
              </a:r>
              <a:endParaRPr lang="pt-PT" sz="32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9" name="Rectangle 54"/>
          <p:cNvSpPr>
            <a:spLocks noChangeArrowheads="1"/>
          </p:cNvSpPr>
          <p:nvPr/>
        </p:nvSpPr>
        <p:spPr bwMode="auto">
          <a:xfrm>
            <a:off x="421848" y="6151449"/>
            <a:ext cx="4059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Média</a:t>
            </a:r>
            <a:r>
              <a:rPr kumimoji="0" lang="pt-PT" altLang="pt-PT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das respostas ao Inquérito Pedagógico relacionadas com a dimensão “dificuldade da UC”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Freeform 53"/>
          <p:cNvSpPr>
            <a:spLocks/>
          </p:cNvSpPr>
          <p:nvPr/>
        </p:nvSpPr>
        <p:spPr bwMode="auto">
          <a:xfrm>
            <a:off x="71433" y="6315066"/>
            <a:ext cx="290512" cy="14288"/>
          </a:xfrm>
          <a:custGeom>
            <a:avLst/>
            <a:gdLst>
              <a:gd name="T0" fmla="*/ 72 w 1824"/>
              <a:gd name="T1" fmla="*/ 0 h 144"/>
              <a:gd name="T2" fmla="*/ 1752 w 1824"/>
              <a:gd name="T3" fmla="*/ 0 h 144"/>
              <a:gd name="T4" fmla="*/ 1824 w 1824"/>
              <a:gd name="T5" fmla="*/ 72 h 144"/>
              <a:gd name="T6" fmla="*/ 1752 w 1824"/>
              <a:gd name="T7" fmla="*/ 144 h 144"/>
              <a:gd name="T8" fmla="*/ 72 w 1824"/>
              <a:gd name="T9" fmla="*/ 144 h 144"/>
              <a:gd name="T10" fmla="*/ 0 w 1824"/>
              <a:gd name="T11" fmla="*/ 72 h 144"/>
              <a:gd name="T12" fmla="*/ 72 w 1824"/>
              <a:gd name="T13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24" h="144">
                <a:moveTo>
                  <a:pt x="72" y="0"/>
                </a:moveTo>
                <a:lnTo>
                  <a:pt x="1752" y="0"/>
                </a:lnTo>
                <a:cubicBezTo>
                  <a:pt x="1792" y="0"/>
                  <a:pt x="1824" y="33"/>
                  <a:pt x="1824" y="72"/>
                </a:cubicBezTo>
                <a:cubicBezTo>
                  <a:pt x="1824" y="112"/>
                  <a:pt x="1792" y="144"/>
                  <a:pt x="1752" y="144"/>
                </a:cubicBezTo>
                <a:lnTo>
                  <a:pt x="72" y="144"/>
                </a:lnTo>
                <a:cubicBezTo>
                  <a:pt x="33" y="144"/>
                  <a:pt x="0" y="112"/>
                  <a:pt x="0" y="72"/>
                </a:cubicBezTo>
                <a:cubicBezTo>
                  <a:pt x="0" y="33"/>
                  <a:pt x="33" y="0"/>
                  <a:pt x="72" y="0"/>
                </a:cubicBezTo>
                <a:close/>
              </a:path>
            </a:pathLst>
          </a:custGeom>
          <a:solidFill>
            <a:srgbClr val="C00000"/>
          </a:solidFill>
          <a:ln w="1588" cap="flat">
            <a:solidFill>
              <a:srgbClr val="C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58254" y="3799802"/>
            <a:ext cx="3775428" cy="2294697"/>
            <a:chOff x="258254" y="3799802"/>
            <a:chExt cx="3775428" cy="2294697"/>
          </a:xfrm>
        </p:grpSpPr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559590" y="3879210"/>
              <a:ext cx="3137447" cy="1651910"/>
            </a:xfrm>
            <a:custGeom>
              <a:avLst/>
              <a:gdLst>
                <a:gd name="T0" fmla="*/ 0 w 2322"/>
                <a:gd name="T1" fmla="*/ 1369 h 1374"/>
                <a:gd name="T2" fmla="*/ 2322 w 2322"/>
                <a:gd name="T3" fmla="*/ 1369 h 1374"/>
                <a:gd name="T4" fmla="*/ 2322 w 2322"/>
                <a:gd name="T5" fmla="*/ 1374 h 1374"/>
                <a:gd name="T6" fmla="*/ 0 w 2322"/>
                <a:gd name="T7" fmla="*/ 1374 h 1374"/>
                <a:gd name="T8" fmla="*/ 0 w 2322"/>
                <a:gd name="T9" fmla="*/ 1369 h 1374"/>
                <a:gd name="T10" fmla="*/ 0 w 2322"/>
                <a:gd name="T11" fmla="*/ 1096 h 1374"/>
                <a:gd name="T12" fmla="*/ 2322 w 2322"/>
                <a:gd name="T13" fmla="*/ 1096 h 1374"/>
                <a:gd name="T14" fmla="*/ 2322 w 2322"/>
                <a:gd name="T15" fmla="*/ 1101 h 1374"/>
                <a:gd name="T16" fmla="*/ 0 w 2322"/>
                <a:gd name="T17" fmla="*/ 1101 h 1374"/>
                <a:gd name="T18" fmla="*/ 0 w 2322"/>
                <a:gd name="T19" fmla="*/ 1096 h 1374"/>
                <a:gd name="T20" fmla="*/ 0 w 2322"/>
                <a:gd name="T21" fmla="*/ 822 h 1374"/>
                <a:gd name="T22" fmla="*/ 2322 w 2322"/>
                <a:gd name="T23" fmla="*/ 822 h 1374"/>
                <a:gd name="T24" fmla="*/ 2322 w 2322"/>
                <a:gd name="T25" fmla="*/ 827 h 1374"/>
                <a:gd name="T26" fmla="*/ 0 w 2322"/>
                <a:gd name="T27" fmla="*/ 827 h 1374"/>
                <a:gd name="T28" fmla="*/ 0 w 2322"/>
                <a:gd name="T29" fmla="*/ 822 h 1374"/>
                <a:gd name="T30" fmla="*/ 0 w 2322"/>
                <a:gd name="T31" fmla="*/ 547 h 1374"/>
                <a:gd name="T32" fmla="*/ 2322 w 2322"/>
                <a:gd name="T33" fmla="*/ 547 h 1374"/>
                <a:gd name="T34" fmla="*/ 2322 w 2322"/>
                <a:gd name="T35" fmla="*/ 552 h 1374"/>
                <a:gd name="T36" fmla="*/ 0 w 2322"/>
                <a:gd name="T37" fmla="*/ 552 h 1374"/>
                <a:gd name="T38" fmla="*/ 0 w 2322"/>
                <a:gd name="T39" fmla="*/ 547 h 1374"/>
                <a:gd name="T40" fmla="*/ 0 w 2322"/>
                <a:gd name="T41" fmla="*/ 274 h 1374"/>
                <a:gd name="T42" fmla="*/ 2322 w 2322"/>
                <a:gd name="T43" fmla="*/ 274 h 1374"/>
                <a:gd name="T44" fmla="*/ 2322 w 2322"/>
                <a:gd name="T45" fmla="*/ 279 h 1374"/>
                <a:gd name="T46" fmla="*/ 0 w 2322"/>
                <a:gd name="T47" fmla="*/ 279 h 1374"/>
                <a:gd name="T48" fmla="*/ 0 w 2322"/>
                <a:gd name="T49" fmla="*/ 274 h 1374"/>
                <a:gd name="T50" fmla="*/ 0 w 2322"/>
                <a:gd name="T51" fmla="*/ 0 h 1374"/>
                <a:gd name="T52" fmla="*/ 2322 w 2322"/>
                <a:gd name="T53" fmla="*/ 0 h 1374"/>
                <a:gd name="T54" fmla="*/ 2322 w 2322"/>
                <a:gd name="T55" fmla="*/ 5 h 1374"/>
                <a:gd name="T56" fmla="*/ 0 w 2322"/>
                <a:gd name="T57" fmla="*/ 5 h 1374"/>
                <a:gd name="T58" fmla="*/ 0 w 2322"/>
                <a:gd name="T59" fmla="*/ 0 h 1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322" h="1374">
                  <a:moveTo>
                    <a:pt x="0" y="1369"/>
                  </a:moveTo>
                  <a:lnTo>
                    <a:pt x="2322" y="1369"/>
                  </a:lnTo>
                  <a:lnTo>
                    <a:pt x="2322" y="1374"/>
                  </a:lnTo>
                  <a:lnTo>
                    <a:pt x="0" y="1374"/>
                  </a:lnTo>
                  <a:lnTo>
                    <a:pt x="0" y="1369"/>
                  </a:lnTo>
                  <a:close/>
                  <a:moveTo>
                    <a:pt x="0" y="1096"/>
                  </a:moveTo>
                  <a:lnTo>
                    <a:pt x="2322" y="1096"/>
                  </a:lnTo>
                  <a:lnTo>
                    <a:pt x="2322" y="1101"/>
                  </a:lnTo>
                  <a:lnTo>
                    <a:pt x="0" y="1101"/>
                  </a:lnTo>
                  <a:lnTo>
                    <a:pt x="0" y="1096"/>
                  </a:lnTo>
                  <a:close/>
                  <a:moveTo>
                    <a:pt x="0" y="822"/>
                  </a:moveTo>
                  <a:lnTo>
                    <a:pt x="2322" y="822"/>
                  </a:lnTo>
                  <a:lnTo>
                    <a:pt x="2322" y="827"/>
                  </a:lnTo>
                  <a:lnTo>
                    <a:pt x="0" y="827"/>
                  </a:lnTo>
                  <a:lnTo>
                    <a:pt x="0" y="822"/>
                  </a:lnTo>
                  <a:close/>
                  <a:moveTo>
                    <a:pt x="0" y="547"/>
                  </a:moveTo>
                  <a:lnTo>
                    <a:pt x="2322" y="547"/>
                  </a:lnTo>
                  <a:lnTo>
                    <a:pt x="2322" y="552"/>
                  </a:lnTo>
                  <a:lnTo>
                    <a:pt x="0" y="552"/>
                  </a:lnTo>
                  <a:lnTo>
                    <a:pt x="0" y="547"/>
                  </a:lnTo>
                  <a:close/>
                  <a:moveTo>
                    <a:pt x="0" y="274"/>
                  </a:moveTo>
                  <a:lnTo>
                    <a:pt x="2322" y="274"/>
                  </a:lnTo>
                  <a:lnTo>
                    <a:pt x="2322" y="279"/>
                  </a:lnTo>
                  <a:lnTo>
                    <a:pt x="0" y="279"/>
                  </a:lnTo>
                  <a:lnTo>
                    <a:pt x="0" y="274"/>
                  </a:lnTo>
                  <a:close/>
                  <a:moveTo>
                    <a:pt x="0" y="0"/>
                  </a:moveTo>
                  <a:lnTo>
                    <a:pt x="2322" y="0"/>
                  </a:lnTo>
                  <a:lnTo>
                    <a:pt x="2322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556887" y="3881614"/>
              <a:ext cx="5405" cy="1976522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531215" y="3879210"/>
              <a:ext cx="28375" cy="1981331"/>
            </a:xfrm>
            <a:custGeom>
              <a:avLst/>
              <a:gdLst>
                <a:gd name="T0" fmla="*/ 0 w 21"/>
                <a:gd name="T1" fmla="*/ 1643 h 1648"/>
                <a:gd name="T2" fmla="*/ 21 w 21"/>
                <a:gd name="T3" fmla="*/ 1643 h 1648"/>
                <a:gd name="T4" fmla="*/ 21 w 21"/>
                <a:gd name="T5" fmla="*/ 1648 h 1648"/>
                <a:gd name="T6" fmla="*/ 0 w 21"/>
                <a:gd name="T7" fmla="*/ 1648 h 1648"/>
                <a:gd name="T8" fmla="*/ 0 w 21"/>
                <a:gd name="T9" fmla="*/ 1643 h 1648"/>
                <a:gd name="T10" fmla="*/ 0 w 21"/>
                <a:gd name="T11" fmla="*/ 1369 h 1648"/>
                <a:gd name="T12" fmla="*/ 21 w 21"/>
                <a:gd name="T13" fmla="*/ 1369 h 1648"/>
                <a:gd name="T14" fmla="*/ 21 w 21"/>
                <a:gd name="T15" fmla="*/ 1374 h 1648"/>
                <a:gd name="T16" fmla="*/ 0 w 21"/>
                <a:gd name="T17" fmla="*/ 1374 h 1648"/>
                <a:gd name="T18" fmla="*/ 0 w 21"/>
                <a:gd name="T19" fmla="*/ 1369 h 1648"/>
                <a:gd name="T20" fmla="*/ 0 w 21"/>
                <a:gd name="T21" fmla="*/ 1096 h 1648"/>
                <a:gd name="T22" fmla="*/ 21 w 21"/>
                <a:gd name="T23" fmla="*/ 1096 h 1648"/>
                <a:gd name="T24" fmla="*/ 21 w 21"/>
                <a:gd name="T25" fmla="*/ 1101 h 1648"/>
                <a:gd name="T26" fmla="*/ 0 w 21"/>
                <a:gd name="T27" fmla="*/ 1101 h 1648"/>
                <a:gd name="T28" fmla="*/ 0 w 21"/>
                <a:gd name="T29" fmla="*/ 1096 h 1648"/>
                <a:gd name="T30" fmla="*/ 0 w 21"/>
                <a:gd name="T31" fmla="*/ 822 h 1648"/>
                <a:gd name="T32" fmla="*/ 21 w 21"/>
                <a:gd name="T33" fmla="*/ 822 h 1648"/>
                <a:gd name="T34" fmla="*/ 21 w 21"/>
                <a:gd name="T35" fmla="*/ 827 h 1648"/>
                <a:gd name="T36" fmla="*/ 0 w 21"/>
                <a:gd name="T37" fmla="*/ 827 h 1648"/>
                <a:gd name="T38" fmla="*/ 0 w 21"/>
                <a:gd name="T39" fmla="*/ 822 h 1648"/>
                <a:gd name="T40" fmla="*/ 0 w 21"/>
                <a:gd name="T41" fmla="*/ 547 h 1648"/>
                <a:gd name="T42" fmla="*/ 21 w 21"/>
                <a:gd name="T43" fmla="*/ 547 h 1648"/>
                <a:gd name="T44" fmla="*/ 21 w 21"/>
                <a:gd name="T45" fmla="*/ 552 h 1648"/>
                <a:gd name="T46" fmla="*/ 0 w 21"/>
                <a:gd name="T47" fmla="*/ 552 h 1648"/>
                <a:gd name="T48" fmla="*/ 0 w 21"/>
                <a:gd name="T49" fmla="*/ 547 h 1648"/>
                <a:gd name="T50" fmla="*/ 0 w 21"/>
                <a:gd name="T51" fmla="*/ 274 h 1648"/>
                <a:gd name="T52" fmla="*/ 21 w 21"/>
                <a:gd name="T53" fmla="*/ 274 h 1648"/>
                <a:gd name="T54" fmla="*/ 21 w 21"/>
                <a:gd name="T55" fmla="*/ 279 h 1648"/>
                <a:gd name="T56" fmla="*/ 0 w 21"/>
                <a:gd name="T57" fmla="*/ 279 h 1648"/>
                <a:gd name="T58" fmla="*/ 0 w 21"/>
                <a:gd name="T59" fmla="*/ 274 h 1648"/>
                <a:gd name="T60" fmla="*/ 0 w 21"/>
                <a:gd name="T61" fmla="*/ 0 h 1648"/>
                <a:gd name="T62" fmla="*/ 21 w 21"/>
                <a:gd name="T63" fmla="*/ 0 h 1648"/>
                <a:gd name="T64" fmla="*/ 21 w 21"/>
                <a:gd name="T65" fmla="*/ 5 h 1648"/>
                <a:gd name="T66" fmla="*/ 0 w 21"/>
                <a:gd name="T67" fmla="*/ 5 h 1648"/>
                <a:gd name="T68" fmla="*/ 0 w 21"/>
                <a:gd name="T69" fmla="*/ 0 h 1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" h="1648">
                  <a:moveTo>
                    <a:pt x="0" y="1643"/>
                  </a:moveTo>
                  <a:lnTo>
                    <a:pt x="21" y="1643"/>
                  </a:lnTo>
                  <a:lnTo>
                    <a:pt x="21" y="1648"/>
                  </a:lnTo>
                  <a:lnTo>
                    <a:pt x="0" y="1648"/>
                  </a:lnTo>
                  <a:lnTo>
                    <a:pt x="0" y="1643"/>
                  </a:lnTo>
                  <a:close/>
                  <a:moveTo>
                    <a:pt x="0" y="1369"/>
                  </a:moveTo>
                  <a:lnTo>
                    <a:pt x="21" y="1369"/>
                  </a:lnTo>
                  <a:lnTo>
                    <a:pt x="21" y="1374"/>
                  </a:lnTo>
                  <a:lnTo>
                    <a:pt x="0" y="1374"/>
                  </a:lnTo>
                  <a:lnTo>
                    <a:pt x="0" y="1369"/>
                  </a:lnTo>
                  <a:close/>
                  <a:moveTo>
                    <a:pt x="0" y="1096"/>
                  </a:moveTo>
                  <a:lnTo>
                    <a:pt x="21" y="1096"/>
                  </a:lnTo>
                  <a:lnTo>
                    <a:pt x="21" y="1101"/>
                  </a:lnTo>
                  <a:lnTo>
                    <a:pt x="0" y="1101"/>
                  </a:lnTo>
                  <a:lnTo>
                    <a:pt x="0" y="1096"/>
                  </a:lnTo>
                  <a:close/>
                  <a:moveTo>
                    <a:pt x="0" y="822"/>
                  </a:moveTo>
                  <a:lnTo>
                    <a:pt x="21" y="822"/>
                  </a:lnTo>
                  <a:lnTo>
                    <a:pt x="21" y="827"/>
                  </a:lnTo>
                  <a:lnTo>
                    <a:pt x="0" y="827"/>
                  </a:lnTo>
                  <a:lnTo>
                    <a:pt x="0" y="822"/>
                  </a:lnTo>
                  <a:close/>
                  <a:moveTo>
                    <a:pt x="0" y="547"/>
                  </a:moveTo>
                  <a:lnTo>
                    <a:pt x="21" y="547"/>
                  </a:lnTo>
                  <a:lnTo>
                    <a:pt x="21" y="552"/>
                  </a:lnTo>
                  <a:lnTo>
                    <a:pt x="0" y="552"/>
                  </a:lnTo>
                  <a:lnTo>
                    <a:pt x="0" y="547"/>
                  </a:lnTo>
                  <a:close/>
                  <a:moveTo>
                    <a:pt x="0" y="274"/>
                  </a:moveTo>
                  <a:lnTo>
                    <a:pt x="21" y="274"/>
                  </a:lnTo>
                  <a:lnTo>
                    <a:pt x="21" y="279"/>
                  </a:lnTo>
                  <a:lnTo>
                    <a:pt x="0" y="279"/>
                  </a:lnTo>
                  <a:lnTo>
                    <a:pt x="0" y="274"/>
                  </a:lnTo>
                  <a:close/>
                  <a:moveTo>
                    <a:pt x="0" y="0"/>
                  </a:moveTo>
                  <a:lnTo>
                    <a:pt x="21" y="0"/>
                  </a:lnTo>
                  <a:lnTo>
                    <a:pt x="21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559590" y="5854529"/>
              <a:ext cx="3137447" cy="6011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556887" y="5858136"/>
              <a:ext cx="3142851" cy="26450"/>
            </a:xfrm>
            <a:custGeom>
              <a:avLst/>
              <a:gdLst>
                <a:gd name="T0" fmla="*/ 4 w 2326"/>
                <a:gd name="T1" fmla="*/ 0 h 22"/>
                <a:gd name="T2" fmla="*/ 4 w 2326"/>
                <a:gd name="T3" fmla="*/ 22 h 22"/>
                <a:gd name="T4" fmla="*/ 0 w 2326"/>
                <a:gd name="T5" fmla="*/ 22 h 22"/>
                <a:gd name="T6" fmla="*/ 0 w 2326"/>
                <a:gd name="T7" fmla="*/ 0 h 22"/>
                <a:gd name="T8" fmla="*/ 4 w 2326"/>
                <a:gd name="T9" fmla="*/ 0 h 22"/>
                <a:gd name="T10" fmla="*/ 469 w 2326"/>
                <a:gd name="T11" fmla="*/ 0 h 22"/>
                <a:gd name="T12" fmla="*/ 469 w 2326"/>
                <a:gd name="T13" fmla="*/ 22 h 22"/>
                <a:gd name="T14" fmla="*/ 464 w 2326"/>
                <a:gd name="T15" fmla="*/ 22 h 22"/>
                <a:gd name="T16" fmla="*/ 464 w 2326"/>
                <a:gd name="T17" fmla="*/ 0 h 22"/>
                <a:gd name="T18" fmla="*/ 469 w 2326"/>
                <a:gd name="T19" fmla="*/ 0 h 22"/>
                <a:gd name="T20" fmla="*/ 934 w 2326"/>
                <a:gd name="T21" fmla="*/ 0 h 22"/>
                <a:gd name="T22" fmla="*/ 934 w 2326"/>
                <a:gd name="T23" fmla="*/ 22 h 22"/>
                <a:gd name="T24" fmla="*/ 929 w 2326"/>
                <a:gd name="T25" fmla="*/ 22 h 22"/>
                <a:gd name="T26" fmla="*/ 929 w 2326"/>
                <a:gd name="T27" fmla="*/ 0 h 22"/>
                <a:gd name="T28" fmla="*/ 934 w 2326"/>
                <a:gd name="T29" fmla="*/ 0 h 22"/>
                <a:gd name="T30" fmla="*/ 1398 w 2326"/>
                <a:gd name="T31" fmla="*/ 0 h 22"/>
                <a:gd name="T32" fmla="*/ 1398 w 2326"/>
                <a:gd name="T33" fmla="*/ 22 h 22"/>
                <a:gd name="T34" fmla="*/ 1393 w 2326"/>
                <a:gd name="T35" fmla="*/ 22 h 22"/>
                <a:gd name="T36" fmla="*/ 1393 w 2326"/>
                <a:gd name="T37" fmla="*/ 0 h 22"/>
                <a:gd name="T38" fmla="*/ 1398 w 2326"/>
                <a:gd name="T39" fmla="*/ 0 h 22"/>
                <a:gd name="T40" fmla="*/ 1862 w 2326"/>
                <a:gd name="T41" fmla="*/ 0 h 22"/>
                <a:gd name="T42" fmla="*/ 1862 w 2326"/>
                <a:gd name="T43" fmla="*/ 22 h 22"/>
                <a:gd name="T44" fmla="*/ 1857 w 2326"/>
                <a:gd name="T45" fmla="*/ 22 h 22"/>
                <a:gd name="T46" fmla="*/ 1857 w 2326"/>
                <a:gd name="T47" fmla="*/ 0 h 22"/>
                <a:gd name="T48" fmla="*/ 1862 w 2326"/>
                <a:gd name="T49" fmla="*/ 0 h 22"/>
                <a:gd name="T50" fmla="*/ 2326 w 2326"/>
                <a:gd name="T51" fmla="*/ 0 h 22"/>
                <a:gd name="T52" fmla="*/ 2326 w 2326"/>
                <a:gd name="T53" fmla="*/ 22 h 22"/>
                <a:gd name="T54" fmla="*/ 2321 w 2326"/>
                <a:gd name="T55" fmla="*/ 22 h 22"/>
                <a:gd name="T56" fmla="*/ 2321 w 2326"/>
                <a:gd name="T57" fmla="*/ 0 h 22"/>
                <a:gd name="T58" fmla="*/ 2326 w 2326"/>
                <a:gd name="T5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326" h="22">
                  <a:moveTo>
                    <a:pt x="4" y="0"/>
                  </a:moveTo>
                  <a:lnTo>
                    <a:pt x="4" y="22"/>
                  </a:lnTo>
                  <a:lnTo>
                    <a:pt x="0" y="22"/>
                  </a:lnTo>
                  <a:lnTo>
                    <a:pt x="0" y="0"/>
                  </a:lnTo>
                  <a:lnTo>
                    <a:pt x="4" y="0"/>
                  </a:lnTo>
                  <a:close/>
                  <a:moveTo>
                    <a:pt x="469" y="0"/>
                  </a:moveTo>
                  <a:lnTo>
                    <a:pt x="469" y="22"/>
                  </a:lnTo>
                  <a:lnTo>
                    <a:pt x="464" y="22"/>
                  </a:lnTo>
                  <a:lnTo>
                    <a:pt x="464" y="0"/>
                  </a:lnTo>
                  <a:lnTo>
                    <a:pt x="469" y="0"/>
                  </a:lnTo>
                  <a:close/>
                  <a:moveTo>
                    <a:pt x="934" y="0"/>
                  </a:moveTo>
                  <a:lnTo>
                    <a:pt x="934" y="22"/>
                  </a:lnTo>
                  <a:lnTo>
                    <a:pt x="929" y="22"/>
                  </a:lnTo>
                  <a:lnTo>
                    <a:pt x="929" y="0"/>
                  </a:lnTo>
                  <a:lnTo>
                    <a:pt x="934" y="0"/>
                  </a:lnTo>
                  <a:close/>
                  <a:moveTo>
                    <a:pt x="1398" y="0"/>
                  </a:moveTo>
                  <a:lnTo>
                    <a:pt x="1398" y="22"/>
                  </a:lnTo>
                  <a:lnTo>
                    <a:pt x="1393" y="22"/>
                  </a:lnTo>
                  <a:lnTo>
                    <a:pt x="1393" y="0"/>
                  </a:lnTo>
                  <a:lnTo>
                    <a:pt x="1398" y="0"/>
                  </a:lnTo>
                  <a:close/>
                  <a:moveTo>
                    <a:pt x="1862" y="0"/>
                  </a:moveTo>
                  <a:lnTo>
                    <a:pt x="1862" y="22"/>
                  </a:lnTo>
                  <a:lnTo>
                    <a:pt x="1857" y="22"/>
                  </a:lnTo>
                  <a:lnTo>
                    <a:pt x="1857" y="0"/>
                  </a:lnTo>
                  <a:lnTo>
                    <a:pt x="1862" y="0"/>
                  </a:lnTo>
                  <a:close/>
                  <a:moveTo>
                    <a:pt x="2326" y="0"/>
                  </a:moveTo>
                  <a:lnTo>
                    <a:pt x="2326" y="22"/>
                  </a:lnTo>
                  <a:lnTo>
                    <a:pt x="2321" y="22"/>
                  </a:lnTo>
                  <a:lnTo>
                    <a:pt x="2321" y="0"/>
                  </a:lnTo>
                  <a:lnTo>
                    <a:pt x="2326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862255" y="4320441"/>
              <a:ext cx="2530766" cy="657638"/>
            </a:xfrm>
            <a:custGeom>
              <a:avLst/>
              <a:gdLst>
                <a:gd name="T0" fmla="*/ 318 w 18499"/>
                <a:gd name="T1" fmla="*/ 5010 h 5406"/>
                <a:gd name="T2" fmla="*/ 1176 w 18499"/>
                <a:gd name="T3" fmla="*/ 4168 h 5406"/>
                <a:gd name="T4" fmla="*/ 2036 w 18499"/>
                <a:gd name="T5" fmla="*/ 3294 h 5406"/>
                <a:gd name="T6" fmla="*/ 2898 w 18499"/>
                <a:gd name="T7" fmla="*/ 2456 h 5406"/>
                <a:gd name="T8" fmla="*/ 3330 w 18499"/>
                <a:gd name="T9" fmla="*/ 2071 h 5406"/>
                <a:gd name="T10" fmla="*/ 3762 w 18499"/>
                <a:gd name="T11" fmla="*/ 1718 h 5406"/>
                <a:gd name="T12" fmla="*/ 4196 w 18499"/>
                <a:gd name="T13" fmla="*/ 1408 h 5406"/>
                <a:gd name="T14" fmla="*/ 4632 w 18499"/>
                <a:gd name="T15" fmla="*/ 1148 h 5406"/>
                <a:gd name="T16" fmla="*/ 5068 w 18499"/>
                <a:gd name="T17" fmla="*/ 942 h 5406"/>
                <a:gd name="T18" fmla="*/ 5504 w 18499"/>
                <a:gd name="T19" fmla="*/ 783 h 5406"/>
                <a:gd name="T20" fmla="*/ 5939 w 18499"/>
                <a:gd name="T21" fmla="*/ 663 h 5406"/>
                <a:gd name="T22" fmla="*/ 6374 w 18499"/>
                <a:gd name="T23" fmla="*/ 577 h 5406"/>
                <a:gd name="T24" fmla="*/ 7240 w 18499"/>
                <a:gd name="T25" fmla="*/ 480 h 5406"/>
                <a:gd name="T26" fmla="*/ 8103 w 18499"/>
                <a:gd name="T27" fmla="*/ 440 h 5406"/>
                <a:gd name="T28" fmla="*/ 8962 w 18499"/>
                <a:gd name="T29" fmla="*/ 403 h 5406"/>
                <a:gd name="T30" fmla="*/ 9822 w 18499"/>
                <a:gd name="T31" fmla="*/ 349 h 5406"/>
                <a:gd name="T32" fmla="*/ 10686 w 18499"/>
                <a:gd name="T33" fmla="*/ 338 h 5406"/>
                <a:gd name="T34" fmla="*/ 12121 w 18499"/>
                <a:gd name="T35" fmla="*/ 377 h 5406"/>
                <a:gd name="T36" fmla="*/ 13265 w 18499"/>
                <a:gd name="T37" fmla="*/ 395 h 5406"/>
                <a:gd name="T38" fmla="*/ 14407 w 18499"/>
                <a:gd name="T39" fmla="*/ 353 h 5406"/>
                <a:gd name="T40" fmla="*/ 16125 w 18499"/>
                <a:gd name="T41" fmla="*/ 216 h 5406"/>
                <a:gd name="T42" fmla="*/ 18418 w 18499"/>
                <a:gd name="T43" fmla="*/ 3 h 5406"/>
                <a:gd name="T44" fmla="*/ 17857 w 18499"/>
                <a:gd name="T45" fmla="*/ 197 h 5406"/>
                <a:gd name="T46" fmla="*/ 15563 w 18499"/>
                <a:gd name="T47" fmla="*/ 411 h 5406"/>
                <a:gd name="T48" fmla="*/ 13840 w 18499"/>
                <a:gd name="T49" fmla="*/ 526 h 5406"/>
                <a:gd name="T50" fmla="*/ 12977 w 18499"/>
                <a:gd name="T51" fmla="*/ 538 h 5406"/>
                <a:gd name="T52" fmla="*/ 11544 w 18499"/>
                <a:gd name="T53" fmla="*/ 502 h 5406"/>
                <a:gd name="T54" fmla="*/ 10400 w 18499"/>
                <a:gd name="T55" fmla="*/ 481 h 5406"/>
                <a:gd name="T56" fmla="*/ 9544 w 18499"/>
                <a:gd name="T57" fmla="*/ 506 h 5406"/>
                <a:gd name="T58" fmla="*/ 8682 w 18499"/>
                <a:gd name="T59" fmla="*/ 561 h 5406"/>
                <a:gd name="T60" fmla="*/ 7822 w 18499"/>
                <a:gd name="T61" fmla="*/ 594 h 5406"/>
                <a:gd name="T62" fmla="*/ 6967 w 18499"/>
                <a:gd name="T63" fmla="*/ 647 h 5406"/>
                <a:gd name="T64" fmla="*/ 6257 w 18499"/>
                <a:gd name="T65" fmla="*/ 744 h 5406"/>
                <a:gd name="T66" fmla="*/ 5832 w 18499"/>
                <a:gd name="T67" fmla="*/ 838 h 5406"/>
                <a:gd name="T68" fmla="*/ 5408 w 18499"/>
                <a:gd name="T69" fmla="*/ 966 h 5406"/>
                <a:gd name="T70" fmla="*/ 4984 w 18499"/>
                <a:gd name="T71" fmla="*/ 1136 h 5406"/>
                <a:gd name="T72" fmla="*/ 4560 w 18499"/>
                <a:gd name="T73" fmla="*/ 1352 h 5406"/>
                <a:gd name="T74" fmla="*/ 4135 w 18499"/>
                <a:gd name="T75" fmla="*/ 1623 h 5406"/>
                <a:gd name="T76" fmla="*/ 3709 w 18499"/>
                <a:gd name="T77" fmla="*/ 1943 h 5406"/>
                <a:gd name="T78" fmla="*/ 3281 w 18499"/>
                <a:gd name="T79" fmla="*/ 2303 h 5406"/>
                <a:gd name="T80" fmla="*/ 2711 w 18499"/>
                <a:gd name="T81" fmla="*/ 2831 h 5406"/>
                <a:gd name="T82" fmla="*/ 1852 w 18499"/>
                <a:gd name="T83" fmla="*/ 3686 h 5406"/>
                <a:gd name="T84" fmla="*/ 991 w 18499"/>
                <a:gd name="T85" fmla="*/ 4558 h 5406"/>
                <a:gd name="T86" fmla="*/ 272 w 18499"/>
                <a:gd name="T87" fmla="*/ 5249 h 5406"/>
                <a:gd name="T88" fmla="*/ 32 w 18499"/>
                <a:gd name="T89" fmla="*/ 5273 h 5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499" h="5406">
                  <a:moveTo>
                    <a:pt x="32" y="5273"/>
                  </a:moveTo>
                  <a:lnTo>
                    <a:pt x="176" y="5143"/>
                  </a:lnTo>
                  <a:lnTo>
                    <a:pt x="318" y="5010"/>
                  </a:lnTo>
                  <a:lnTo>
                    <a:pt x="604" y="4736"/>
                  </a:lnTo>
                  <a:lnTo>
                    <a:pt x="890" y="4455"/>
                  </a:lnTo>
                  <a:lnTo>
                    <a:pt x="1176" y="4168"/>
                  </a:lnTo>
                  <a:lnTo>
                    <a:pt x="1463" y="3877"/>
                  </a:lnTo>
                  <a:lnTo>
                    <a:pt x="1749" y="3585"/>
                  </a:lnTo>
                  <a:lnTo>
                    <a:pt x="2036" y="3294"/>
                  </a:lnTo>
                  <a:lnTo>
                    <a:pt x="2323" y="3008"/>
                  </a:lnTo>
                  <a:lnTo>
                    <a:pt x="2610" y="2727"/>
                  </a:lnTo>
                  <a:lnTo>
                    <a:pt x="2898" y="2456"/>
                  </a:lnTo>
                  <a:lnTo>
                    <a:pt x="3041" y="2324"/>
                  </a:lnTo>
                  <a:lnTo>
                    <a:pt x="3186" y="2196"/>
                  </a:lnTo>
                  <a:lnTo>
                    <a:pt x="3330" y="2071"/>
                  </a:lnTo>
                  <a:lnTo>
                    <a:pt x="3473" y="1949"/>
                  </a:lnTo>
                  <a:lnTo>
                    <a:pt x="3618" y="1832"/>
                  </a:lnTo>
                  <a:lnTo>
                    <a:pt x="3762" y="1718"/>
                  </a:lnTo>
                  <a:lnTo>
                    <a:pt x="3907" y="1610"/>
                  </a:lnTo>
                  <a:lnTo>
                    <a:pt x="4051" y="1506"/>
                  </a:lnTo>
                  <a:lnTo>
                    <a:pt x="4196" y="1408"/>
                  </a:lnTo>
                  <a:lnTo>
                    <a:pt x="4341" y="1316"/>
                  </a:lnTo>
                  <a:lnTo>
                    <a:pt x="4486" y="1229"/>
                  </a:lnTo>
                  <a:lnTo>
                    <a:pt x="4632" y="1148"/>
                  </a:lnTo>
                  <a:lnTo>
                    <a:pt x="4777" y="1074"/>
                  </a:lnTo>
                  <a:lnTo>
                    <a:pt x="4922" y="1005"/>
                  </a:lnTo>
                  <a:lnTo>
                    <a:pt x="5068" y="942"/>
                  </a:lnTo>
                  <a:lnTo>
                    <a:pt x="5213" y="884"/>
                  </a:lnTo>
                  <a:lnTo>
                    <a:pt x="5358" y="831"/>
                  </a:lnTo>
                  <a:lnTo>
                    <a:pt x="5504" y="783"/>
                  </a:lnTo>
                  <a:lnTo>
                    <a:pt x="5649" y="739"/>
                  </a:lnTo>
                  <a:lnTo>
                    <a:pt x="5794" y="699"/>
                  </a:lnTo>
                  <a:lnTo>
                    <a:pt x="5939" y="663"/>
                  </a:lnTo>
                  <a:lnTo>
                    <a:pt x="6084" y="631"/>
                  </a:lnTo>
                  <a:lnTo>
                    <a:pt x="6229" y="602"/>
                  </a:lnTo>
                  <a:lnTo>
                    <a:pt x="6374" y="577"/>
                  </a:lnTo>
                  <a:lnTo>
                    <a:pt x="6662" y="536"/>
                  </a:lnTo>
                  <a:lnTo>
                    <a:pt x="6952" y="504"/>
                  </a:lnTo>
                  <a:lnTo>
                    <a:pt x="7240" y="480"/>
                  </a:lnTo>
                  <a:lnTo>
                    <a:pt x="7528" y="463"/>
                  </a:lnTo>
                  <a:lnTo>
                    <a:pt x="7816" y="450"/>
                  </a:lnTo>
                  <a:lnTo>
                    <a:pt x="8103" y="440"/>
                  </a:lnTo>
                  <a:lnTo>
                    <a:pt x="8390" y="429"/>
                  </a:lnTo>
                  <a:lnTo>
                    <a:pt x="8676" y="418"/>
                  </a:lnTo>
                  <a:lnTo>
                    <a:pt x="8962" y="403"/>
                  </a:lnTo>
                  <a:lnTo>
                    <a:pt x="9247" y="382"/>
                  </a:lnTo>
                  <a:lnTo>
                    <a:pt x="9534" y="362"/>
                  </a:lnTo>
                  <a:lnTo>
                    <a:pt x="9822" y="349"/>
                  </a:lnTo>
                  <a:lnTo>
                    <a:pt x="10110" y="340"/>
                  </a:lnTo>
                  <a:lnTo>
                    <a:pt x="10398" y="337"/>
                  </a:lnTo>
                  <a:lnTo>
                    <a:pt x="10686" y="338"/>
                  </a:lnTo>
                  <a:lnTo>
                    <a:pt x="10973" y="343"/>
                  </a:lnTo>
                  <a:lnTo>
                    <a:pt x="11547" y="358"/>
                  </a:lnTo>
                  <a:lnTo>
                    <a:pt x="12121" y="377"/>
                  </a:lnTo>
                  <a:lnTo>
                    <a:pt x="12693" y="391"/>
                  </a:lnTo>
                  <a:lnTo>
                    <a:pt x="12979" y="394"/>
                  </a:lnTo>
                  <a:lnTo>
                    <a:pt x="13265" y="395"/>
                  </a:lnTo>
                  <a:lnTo>
                    <a:pt x="13550" y="391"/>
                  </a:lnTo>
                  <a:lnTo>
                    <a:pt x="13836" y="382"/>
                  </a:lnTo>
                  <a:lnTo>
                    <a:pt x="14407" y="353"/>
                  </a:lnTo>
                  <a:lnTo>
                    <a:pt x="14980" y="314"/>
                  </a:lnTo>
                  <a:lnTo>
                    <a:pt x="15552" y="268"/>
                  </a:lnTo>
                  <a:lnTo>
                    <a:pt x="16125" y="216"/>
                  </a:lnTo>
                  <a:lnTo>
                    <a:pt x="17271" y="107"/>
                  </a:lnTo>
                  <a:lnTo>
                    <a:pt x="17844" y="53"/>
                  </a:lnTo>
                  <a:lnTo>
                    <a:pt x="18418" y="3"/>
                  </a:lnTo>
                  <a:cubicBezTo>
                    <a:pt x="18457" y="0"/>
                    <a:pt x="18492" y="29"/>
                    <a:pt x="18496" y="69"/>
                  </a:cubicBezTo>
                  <a:cubicBezTo>
                    <a:pt x="18499" y="108"/>
                    <a:pt x="18470" y="143"/>
                    <a:pt x="18430" y="147"/>
                  </a:cubicBezTo>
                  <a:lnTo>
                    <a:pt x="17857" y="197"/>
                  </a:lnTo>
                  <a:lnTo>
                    <a:pt x="17284" y="250"/>
                  </a:lnTo>
                  <a:lnTo>
                    <a:pt x="16137" y="360"/>
                  </a:lnTo>
                  <a:lnTo>
                    <a:pt x="15563" y="411"/>
                  </a:lnTo>
                  <a:lnTo>
                    <a:pt x="14989" y="457"/>
                  </a:lnTo>
                  <a:lnTo>
                    <a:pt x="14415" y="496"/>
                  </a:lnTo>
                  <a:lnTo>
                    <a:pt x="13840" y="526"/>
                  </a:lnTo>
                  <a:lnTo>
                    <a:pt x="13552" y="535"/>
                  </a:lnTo>
                  <a:lnTo>
                    <a:pt x="13265" y="539"/>
                  </a:lnTo>
                  <a:lnTo>
                    <a:pt x="12977" y="538"/>
                  </a:lnTo>
                  <a:lnTo>
                    <a:pt x="12690" y="535"/>
                  </a:lnTo>
                  <a:lnTo>
                    <a:pt x="12116" y="520"/>
                  </a:lnTo>
                  <a:lnTo>
                    <a:pt x="11544" y="502"/>
                  </a:lnTo>
                  <a:lnTo>
                    <a:pt x="10971" y="487"/>
                  </a:lnTo>
                  <a:lnTo>
                    <a:pt x="10685" y="482"/>
                  </a:lnTo>
                  <a:lnTo>
                    <a:pt x="10400" y="481"/>
                  </a:lnTo>
                  <a:lnTo>
                    <a:pt x="10114" y="484"/>
                  </a:lnTo>
                  <a:lnTo>
                    <a:pt x="9829" y="492"/>
                  </a:lnTo>
                  <a:lnTo>
                    <a:pt x="9544" y="506"/>
                  </a:lnTo>
                  <a:lnTo>
                    <a:pt x="9258" y="526"/>
                  </a:lnTo>
                  <a:lnTo>
                    <a:pt x="8969" y="546"/>
                  </a:lnTo>
                  <a:lnTo>
                    <a:pt x="8682" y="561"/>
                  </a:lnTo>
                  <a:lnTo>
                    <a:pt x="8395" y="573"/>
                  </a:lnTo>
                  <a:lnTo>
                    <a:pt x="8109" y="583"/>
                  </a:lnTo>
                  <a:lnTo>
                    <a:pt x="7822" y="594"/>
                  </a:lnTo>
                  <a:lnTo>
                    <a:pt x="7537" y="607"/>
                  </a:lnTo>
                  <a:lnTo>
                    <a:pt x="7252" y="624"/>
                  </a:lnTo>
                  <a:lnTo>
                    <a:pt x="6967" y="647"/>
                  </a:lnTo>
                  <a:lnTo>
                    <a:pt x="6683" y="678"/>
                  </a:lnTo>
                  <a:lnTo>
                    <a:pt x="6398" y="719"/>
                  </a:lnTo>
                  <a:lnTo>
                    <a:pt x="6257" y="744"/>
                  </a:lnTo>
                  <a:lnTo>
                    <a:pt x="6115" y="772"/>
                  </a:lnTo>
                  <a:lnTo>
                    <a:pt x="5973" y="803"/>
                  </a:lnTo>
                  <a:lnTo>
                    <a:pt x="5832" y="838"/>
                  </a:lnTo>
                  <a:lnTo>
                    <a:pt x="5690" y="876"/>
                  </a:lnTo>
                  <a:lnTo>
                    <a:pt x="5549" y="919"/>
                  </a:lnTo>
                  <a:lnTo>
                    <a:pt x="5408" y="966"/>
                  </a:lnTo>
                  <a:lnTo>
                    <a:pt x="5266" y="1018"/>
                  </a:lnTo>
                  <a:lnTo>
                    <a:pt x="5125" y="1074"/>
                  </a:lnTo>
                  <a:lnTo>
                    <a:pt x="4984" y="1136"/>
                  </a:lnTo>
                  <a:lnTo>
                    <a:pt x="4843" y="1202"/>
                  </a:lnTo>
                  <a:lnTo>
                    <a:pt x="4701" y="1275"/>
                  </a:lnTo>
                  <a:lnTo>
                    <a:pt x="4560" y="1352"/>
                  </a:lnTo>
                  <a:lnTo>
                    <a:pt x="4419" y="1437"/>
                  </a:lnTo>
                  <a:lnTo>
                    <a:pt x="4277" y="1528"/>
                  </a:lnTo>
                  <a:lnTo>
                    <a:pt x="4135" y="1623"/>
                  </a:lnTo>
                  <a:lnTo>
                    <a:pt x="3993" y="1725"/>
                  </a:lnTo>
                  <a:lnTo>
                    <a:pt x="3851" y="1832"/>
                  </a:lnTo>
                  <a:lnTo>
                    <a:pt x="3709" y="1943"/>
                  </a:lnTo>
                  <a:lnTo>
                    <a:pt x="3566" y="2059"/>
                  </a:lnTo>
                  <a:lnTo>
                    <a:pt x="3424" y="2179"/>
                  </a:lnTo>
                  <a:lnTo>
                    <a:pt x="3281" y="2303"/>
                  </a:lnTo>
                  <a:lnTo>
                    <a:pt x="3139" y="2431"/>
                  </a:lnTo>
                  <a:lnTo>
                    <a:pt x="2996" y="2561"/>
                  </a:lnTo>
                  <a:lnTo>
                    <a:pt x="2711" y="2831"/>
                  </a:lnTo>
                  <a:lnTo>
                    <a:pt x="2424" y="3110"/>
                  </a:lnTo>
                  <a:lnTo>
                    <a:pt x="2138" y="3396"/>
                  </a:lnTo>
                  <a:lnTo>
                    <a:pt x="1852" y="3686"/>
                  </a:lnTo>
                  <a:lnTo>
                    <a:pt x="1565" y="3978"/>
                  </a:lnTo>
                  <a:lnTo>
                    <a:pt x="1278" y="4269"/>
                  </a:lnTo>
                  <a:lnTo>
                    <a:pt x="991" y="4558"/>
                  </a:lnTo>
                  <a:lnTo>
                    <a:pt x="704" y="4841"/>
                  </a:lnTo>
                  <a:lnTo>
                    <a:pt x="416" y="5115"/>
                  </a:lnTo>
                  <a:lnTo>
                    <a:pt x="272" y="5249"/>
                  </a:lnTo>
                  <a:lnTo>
                    <a:pt x="129" y="5379"/>
                  </a:lnTo>
                  <a:cubicBezTo>
                    <a:pt x="99" y="5406"/>
                    <a:pt x="54" y="5404"/>
                    <a:pt x="27" y="5374"/>
                  </a:cubicBezTo>
                  <a:cubicBezTo>
                    <a:pt x="0" y="5345"/>
                    <a:pt x="3" y="5299"/>
                    <a:pt x="32" y="5273"/>
                  </a:cubicBezTo>
                  <a:close/>
                </a:path>
              </a:pathLst>
            </a:custGeom>
            <a:solidFill>
              <a:srgbClr val="C00000"/>
            </a:solidFill>
            <a:ln w="1588" cap="flat">
              <a:solidFill>
                <a:srgbClr val="C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862255" y="5163227"/>
              <a:ext cx="2519956" cy="435219"/>
            </a:xfrm>
            <a:custGeom>
              <a:avLst/>
              <a:gdLst>
                <a:gd name="T0" fmla="*/ 323 w 18419"/>
                <a:gd name="T1" fmla="*/ 1642 h 3577"/>
                <a:gd name="T2" fmla="*/ 586 w 18419"/>
                <a:gd name="T3" fmla="*/ 1530 h 3577"/>
                <a:gd name="T4" fmla="*/ 943 w 18419"/>
                <a:gd name="T5" fmla="*/ 1448 h 3577"/>
                <a:gd name="T6" fmla="*/ 1170 w 18419"/>
                <a:gd name="T7" fmla="*/ 1421 h 3577"/>
                <a:gd name="T8" fmla="*/ 1430 w 18419"/>
                <a:gd name="T9" fmla="*/ 1297 h 3577"/>
                <a:gd name="T10" fmla="*/ 1594 w 18419"/>
                <a:gd name="T11" fmla="*/ 1139 h 3577"/>
                <a:gd name="T12" fmla="*/ 1887 w 18419"/>
                <a:gd name="T13" fmla="*/ 919 h 3577"/>
                <a:gd name="T14" fmla="*/ 2411 w 18419"/>
                <a:gd name="T15" fmla="*/ 674 h 3577"/>
                <a:gd name="T16" fmla="*/ 2677 w 18419"/>
                <a:gd name="T17" fmla="*/ 558 h 3577"/>
                <a:gd name="T18" fmla="*/ 3038 w 18419"/>
                <a:gd name="T19" fmla="*/ 487 h 3577"/>
                <a:gd name="T20" fmla="*/ 3264 w 18419"/>
                <a:gd name="T21" fmla="*/ 478 h 3577"/>
                <a:gd name="T22" fmla="*/ 3535 w 18419"/>
                <a:gd name="T23" fmla="*/ 385 h 3577"/>
                <a:gd name="T24" fmla="*/ 3719 w 18419"/>
                <a:gd name="T25" fmla="*/ 255 h 3577"/>
                <a:gd name="T26" fmla="*/ 4052 w 18419"/>
                <a:gd name="T27" fmla="*/ 98 h 3577"/>
                <a:gd name="T28" fmla="*/ 4632 w 18419"/>
                <a:gd name="T29" fmla="*/ 14 h 3577"/>
                <a:gd name="T30" fmla="*/ 4925 w 18419"/>
                <a:gd name="T31" fmla="*/ 2 h 3577"/>
                <a:gd name="T32" fmla="*/ 5286 w 18419"/>
                <a:gd name="T33" fmla="*/ 81 h 3577"/>
                <a:gd name="T34" fmla="*/ 5495 w 18419"/>
                <a:gd name="T35" fmla="*/ 171 h 3577"/>
                <a:gd name="T36" fmla="*/ 5778 w 18419"/>
                <a:gd name="T37" fmla="*/ 206 h 3577"/>
                <a:gd name="T38" fmla="*/ 6001 w 18419"/>
                <a:gd name="T39" fmla="*/ 170 h 3577"/>
                <a:gd name="T40" fmla="*/ 6368 w 18419"/>
                <a:gd name="T41" fmla="*/ 171 h 3577"/>
                <a:gd name="T42" fmla="*/ 6931 w 18419"/>
                <a:gd name="T43" fmla="*/ 318 h 3577"/>
                <a:gd name="T44" fmla="*/ 7208 w 18419"/>
                <a:gd name="T45" fmla="*/ 402 h 3577"/>
                <a:gd name="T46" fmla="*/ 7530 w 18419"/>
                <a:gd name="T47" fmla="*/ 583 h 3577"/>
                <a:gd name="T48" fmla="*/ 7710 w 18419"/>
                <a:gd name="T49" fmla="*/ 722 h 3577"/>
                <a:gd name="T50" fmla="*/ 7980 w 18419"/>
                <a:gd name="T51" fmla="*/ 819 h 3577"/>
                <a:gd name="T52" fmla="*/ 8207 w 18419"/>
                <a:gd name="T53" fmla="*/ 826 h 3577"/>
                <a:gd name="T54" fmla="*/ 8570 w 18419"/>
                <a:gd name="T55" fmla="*/ 885 h 3577"/>
                <a:gd name="T56" fmla="*/ 9109 w 18419"/>
                <a:gd name="T57" fmla="*/ 1088 h 3577"/>
                <a:gd name="T58" fmla="*/ 9379 w 18419"/>
                <a:gd name="T59" fmla="*/ 1191 h 3577"/>
                <a:gd name="T60" fmla="*/ 9683 w 18419"/>
                <a:gd name="T61" fmla="*/ 1403 h 3577"/>
                <a:gd name="T62" fmla="*/ 9843 w 18419"/>
                <a:gd name="T63" fmla="*/ 1564 h 3577"/>
                <a:gd name="T64" fmla="*/ 10094 w 18419"/>
                <a:gd name="T65" fmla="*/ 1700 h 3577"/>
                <a:gd name="T66" fmla="*/ 10316 w 18419"/>
                <a:gd name="T67" fmla="*/ 1746 h 3577"/>
                <a:gd name="T68" fmla="*/ 10662 w 18419"/>
                <a:gd name="T69" fmla="*/ 1870 h 3577"/>
                <a:gd name="T70" fmla="*/ 11151 w 18419"/>
                <a:gd name="T71" fmla="*/ 2179 h 3577"/>
                <a:gd name="T72" fmla="*/ 11393 w 18419"/>
                <a:gd name="T73" fmla="*/ 2333 h 3577"/>
                <a:gd name="T74" fmla="*/ 11660 w 18419"/>
                <a:gd name="T75" fmla="*/ 2586 h 3577"/>
                <a:gd name="T76" fmla="*/ 11808 w 18419"/>
                <a:gd name="T77" fmla="*/ 2761 h 3577"/>
                <a:gd name="T78" fmla="*/ 12057 w 18419"/>
                <a:gd name="T79" fmla="*/ 2907 h 3577"/>
                <a:gd name="T80" fmla="*/ 12281 w 18419"/>
                <a:gd name="T81" fmla="*/ 2950 h 3577"/>
                <a:gd name="T82" fmla="*/ 12633 w 18419"/>
                <a:gd name="T83" fmla="*/ 3049 h 3577"/>
                <a:gd name="T84" fmla="*/ 13156 w 18419"/>
                <a:gd name="T85" fmla="*/ 3266 h 3577"/>
                <a:gd name="T86" fmla="*/ 13426 w 18419"/>
                <a:gd name="T87" fmla="*/ 3347 h 3577"/>
                <a:gd name="T88" fmla="*/ 13763 w 18419"/>
                <a:gd name="T89" fmla="*/ 3487 h 3577"/>
                <a:gd name="T90" fmla="*/ 13974 w 18419"/>
                <a:gd name="T91" fmla="*/ 3575 h 3577"/>
                <a:gd name="T92" fmla="*/ 14269 w 18419"/>
                <a:gd name="T93" fmla="*/ 3575 h 3577"/>
                <a:gd name="T94" fmla="*/ 14482 w 18419"/>
                <a:gd name="T95" fmla="*/ 3486 h 3577"/>
                <a:gd name="T96" fmla="*/ 14825 w 18419"/>
                <a:gd name="T97" fmla="*/ 3361 h 3577"/>
                <a:gd name="T98" fmla="*/ 15375 w 18419"/>
                <a:gd name="T99" fmla="*/ 3219 h 3577"/>
                <a:gd name="T100" fmla="*/ 15645 w 18419"/>
                <a:gd name="T101" fmla="*/ 3128 h 3577"/>
                <a:gd name="T102" fmla="*/ 16006 w 18419"/>
                <a:gd name="T103" fmla="*/ 3068 h 3577"/>
                <a:gd name="T104" fmla="*/ 16235 w 18419"/>
                <a:gd name="T105" fmla="*/ 3055 h 3577"/>
                <a:gd name="T106" fmla="*/ 16501 w 18419"/>
                <a:gd name="T107" fmla="*/ 2942 h 3577"/>
                <a:gd name="T108" fmla="*/ 16671 w 18419"/>
                <a:gd name="T109" fmla="*/ 2791 h 3577"/>
                <a:gd name="T110" fmla="*/ 16971 w 18419"/>
                <a:gd name="T111" fmla="*/ 2579 h 3577"/>
                <a:gd name="T112" fmla="*/ 17501 w 18419"/>
                <a:gd name="T113" fmla="*/ 2351 h 3577"/>
                <a:gd name="T114" fmla="*/ 17769 w 18419"/>
                <a:gd name="T115" fmla="*/ 2242 h 3577"/>
                <a:gd name="T116" fmla="*/ 18134 w 18419"/>
                <a:gd name="T117" fmla="*/ 2182 h 3577"/>
                <a:gd name="T118" fmla="*/ 18361 w 18419"/>
                <a:gd name="T119" fmla="*/ 2182 h 3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419" h="3577">
                  <a:moveTo>
                    <a:pt x="55" y="1748"/>
                  </a:moveTo>
                  <a:lnTo>
                    <a:pt x="55" y="1748"/>
                  </a:lnTo>
                  <a:cubicBezTo>
                    <a:pt x="92" y="1733"/>
                    <a:pt x="134" y="1751"/>
                    <a:pt x="148" y="1788"/>
                  </a:cubicBezTo>
                  <a:cubicBezTo>
                    <a:pt x="163" y="1825"/>
                    <a:pt x="145" y="1867"/>
                    <a:pt x="108" y="1882"/>
                  </a:cubicBezTo>
                  <a:lnTo>
                    <a:pt x="108" y="1882"/>
                  </a:lnTo>
                  <a:cubicBezTo>
                    <a:pt x="71" y="1897"/>
                    <a:pt x="29" y="1879"/>
                    <a:pt x="15" y="1842"/>
                  </a:cubicBezTo>
                  <a:cubicBezTo>
                    <a:pt x="0" y="1805"/>
                    <a:pt x="18" y="1763"/>
                    <a:pt x="55" y="1748"/>
                  </a:cubicBezTo>
                  <a:close/>
                  <a:moveTo>
                    <a:pt x="323" y="1642"/>
                  </a:moveTo>
                  <a:lnTo>
                    <a:pt x="323" y="1642"/>
                  </a:lnTo>
                  <a:cubicBezTo>
                    <a:pt x="360" y="1627"/>
                    <a:pt x="401" y="1645"/>
                    <a:pt x="416" y="1682"/>
                  </a:cubicBezTo>
                  <a:cubicBezTo>
                    <a:pt x="431" y="1719"/>
                    <a:pt x="413" y="1761"/>
                    <a:pt x="376" y="1776"/>
                  </a:cubicBezTo>
                  <a:lnTo>
                    <a:pt x="376" y="1776"/>
                  </a:lnTo>
                  <a:cubicBezTo>
                    <a:pt x="339" y="1790"/>
                    <a:pt x="297" y="1773"/>
                    <a:pt x="283" y="1736"/>
                  </a:cubicBezTo>
                  <a:cubicBezTo>
                    <a:pt x="268" y="1699"/>
                    <a:pt x="286" y="1657"/>
                    <a:pt x="323" y="1642"/>
                  </a:cubicBezTo>
                  <a:close/>
                  <a:moveTo>
                    <a:pt x="586" y="1530"/>
                  </a:moveTo>
                  <a:lnTo>
                    <a:pt x="586" y="1530"/>
                  </a:lnTo>
                  <a:cubicBezTo>
                    <a:pt x="623" y="1514"/>
                    <a:pt x="665" y="1531"/>
                    <a:pt x="681" y="1568"/>
                  </a:cubicBezTo>
                  <a:cubicBezTo>
                    <a:pt x="697" y="1604"/>
                    <a:pt x="680" y="1647"/>
                    <a:pt x="643" y="1662"/>
                  </a:cubicBezTo>
                  <a:lnTo>
                    <a:pt x="643" y="1662"/>
                  </a:lnTo>
                  <a:cubicBezTo>
                    <a:pt x="606" y="1678"/>
                    <a:pt x="564" y="1661"/>
                    <a:pt x="548" y="1625"/>
                  </a:cubicBezTo>
                  <a:cubicBezTo>
                    <a:pt x="533" y="1588"/>
                    <a:pt x="550" y="1546"/>
                    <a:pt x="586" y="1530"/>
                  </a:cubicBezTo>
                  <a:close/>
                  <a:moveTo>
                    <a:pt x="848" y="1413"/>
                  </a:moveTo>
                  <a:lnTo>
                    <a:pt x="848" y="1412"/>
                  </a:lnTo>
                  <a:cubicBezTo>
                    <a:pt x="884" y="1396"/>
                    <a:pt x="927" y="1412"/>
                    <a:pt x="943" y="1448"/>
                  </a:cubicBezTo>
                  <a:cubicBezTo>
                    <a:pt x="959" y="1484"/>
                    <a:pt x="944" y="1527"/>
                    <a:pt x="907" y="1544"/>
                  </a:cubicBezTo>
                  <a:lnTo>
                    <a:pt x="907" y="1544"/>
                  </a:lnTo>
                  <a:cubicBezTo>
                    <a:pt x="871" y="1560"/>
                    <a:pt x="828" y="1544"/>
                    <a:pt x="812" y="1508"/>
                  </a:cubicBezTo>
                  <a:cubicBezTo>
                    <a:pt x="795" y="1472"/>
                    <a:pt x="811" y="1429"/>
                    <a:pt x="848" y="1413"/>
                  </a:cubicBezTo>
                  <a:close/>
                  <a:moveTo>
                    <a:pt x="1108" y="1291"/>
                  </a:moveTo>
                  <a:lnTo>
                    <a:pt x="1108" y="1291"/>
                  </a:lnTo>
                  <a:cubicBezTo>
                    <a:pt x="1144" y="1274"/>
                    <a:pt x="1187" y="1290"/>
                    <a:pt x="1204" y="1326"/>
                  </a:cubicBezTo>
                  <a:cubicBezTo>
                    <a:pt x="1221" y="1361"/>
                    <a:pt x="1205" y="1404"/>
                    <a:pt x="1170" y="1421"/>
                  </a:cubicBezTo>
                  <a:lnTo>
                    <a:pt x="1169" y="1422"/>
                  </a:lnTo>
                  <a:cubicBezTo>
                    <a:pt x="1133" y="1439"/>
                    <a:pt x="1091" y="1423"/>
                    <a:pt x="1074" y="1387"/>
                  </a:cubicBezTo>
                  <a:cubicBezTo>
                    <a:pt x="1056" y="1351"/>
                    <a:pt x="1072" y="1308"/>
                    <a:pt x="1108" y="1291"/>
                  </a:cubicBezTo>
                  <a:close/>
                  <a:moveTo>
                    <a:pt x="1367" y="1168"/>
                  </a:moveTo>
                  <a:lnTo>
                    <a:pt x="1368" y="1168"/>
                  </a:lnTo>
                  <a:cubicBezTo>
                    <a:pt x="1403" y="1150"/>
                    <a:pt x="1446" y="1165"/>
                    <a:pt x="1464" y="1201"/>
                  </a:cubicBezTo>
                  <a:cubicBezTo>
                    <a:pt x="1481" y="1237"/>
                    <a:pt x="1466" y="1280"/>
                    <a:pt x="1430" y="1297"/>
                  </a:cubicBezTo>
                  <a:lnTo>
                    <a:pt x="1430" y="1297"/>
                  </a:lnTo>
                  <a:cubicBezTo>
                    <a:pt x="1394" y="1315"/>
                    <a:pt x="1351" y="1300"/>
                    <a:pt x="1334" y="1264"/>
                  </a:cubicBezTo>
                  <a:cubicBezTo>
                    <a:pt x="1317" y="1228"/>
                    <a:pt x="1332" y="1185"/>
                    <a:pt x="1367" y="1168"/>
                  </a:cubicBezTo>
                  <a:close/>
                  <a:moveTo>
                    <a:pt x="1627" y="1043"/>
                  </a:moveTo>
                  <a:lnTo>
                    <a:pt x="1627" y="1043"/>
                  </a:lnTo>
                  <a:cubicBezTo>
                    <a:pt x="1663" y="1026"/>
                    <a:pt x="1706" y="1041"/>
                    <a:pt x="1724" y="1077"/>
                  </a:cubicBezTo>
                  <a:cubicBezTo>
                    <a:pt x="1741" y="1112"/>
                    <a:pt x="1726" y="1155"/>
                    <a:pt x="1690" y="1173"/>
                  </a:cubicBezTo>
                  <a:lnTo>
                    <a:pt x="1690" y="1173"/>
                  </a:lnTo>
                  <a:cubicBezTo>
                    <a:pt x="1654" y="1190"/>
                    <a:pt x="1611" y="1175"/>
                    <a:pt x="1594" y="1139"/>
                  </a:cubicBezTo>
                  <a:cubicBezTo>
                    <a:pt x="1576" y="1104"/>
                    <a:pt x="1591" y="1060"/>
                    <a:pt x="1627" y="1043"/>
                  </a:cubicBezTo>
                  <a:close/>
                  <a:moveTo>
                    <a:pt x="1887" y="919"/>
                  </a:moveTo>
                  <a:lnTo>
                    <a:pt x="1887" y="919"/>
                  </a:lnTo>
                  <a:cubicBezTo>
                    <a:pt x="1923" y="901"/>
                    <a:pt x="1966" y="916"/>
                    <a:pt x="1983" y="952"/>
                  </a:cubicBezTo>
                  <a:cubicBezTo>
                    <a:pt x="2001" y="988"/>
                    <a:pt x="1986" y="1031"/>
                    <a:pt x="1950" y="1048"/>
                  </a:cubicBezTo>
                  <a:lnTo>
                    <a:pt x="1950" y="1048"/>
                  </a:lnTo>
                  <a:cubicBezTo>
                    <a:pt x="1914" y="1066"/>
                    <a:pt x="1871" y="1051"/>
                    <a:pt x="1854" y="1015"/>
                  </a:cubicBezTo>
                  <a:cubicBezTo>
                    <a:pt x="1836" y="979"/>
                    <a:pt x="1851" y="936"/>
                    <a:pt x="1887" y="919"/>
                  </a:cubicBezTo>
                  <a:close/>
                  <a:moveTo>
                    <a:pt x="2148" y="795"/>
                  </a:moveTo>
                  <a:lnTo>
                    <a:pt x="2148" y="795"/>
                  </a:lnTo>
                  <a:cubicBezTo>
                    <a:pt x="2184" y="778"/>
                    <a:pt x="2227" y="794"/>
                    <a:pt x="2244" y="829"/>
                  </a:cubicBezTo>
                  <a:cubicBezTo>
                    <a:pt x="2261" y="865"/>
                    <a:pt x="2246" y="908"/>
                    <a:pt x="2210" y="925"/>
                  </a:cubicBezTo>
                  <a:lnTo>
                    <a:pt x="2210" y="925"/>
                  </a:lnTo>
                  <a:cubicBezTo>
                    <a:pt x="2174" y="942"/>
                    <a:pt x="2131" y="927"/>
                    <a:pt x="2114" y="891"/>
                  </a:cubicBezTo>
                  <a:cubicBezTo>
                    <a:pt x="2097" y="855"/>
                    <a:pt x="2112" y="812"/>
                    <a:pt x="2148" y="795"/>
                  </a:cubicBezTo>
                  <a:close/>
                  <a:moveTo>
                    <a:pt x="2411" y="674"/>
                  </a:moveTo>
                  <a:lnTo>
                    <a:pt x="2412" y="674"/>
                  </a:lnTo>
                  <a:cubicBezTo>
                    <a:pt x="2448" y="658"/>
                    <a:pt x="2490" y="674"/>
                    <a:pt x="2507" y="711"/>
                  </a:cubicBezTo>
                  <a:cubicBezTo>
                    <a:pt x="2523" y="747"/>
                    <a:pt x="2507" y="790"/>
                    <a:pt x="2470" y="806"/>
                  </a:cubicBezTo>
                  <a:lnTo>
                    <a:pt x="2470" y="806"/>
                  </a:lnTo>
                  <a:cubicBezTo>
                    <a:pt x="2434" y="822"/>
                    <a:pt x="2391" y="806"/>
                    <a:pt x="2375" y="769"/>
                  </a:cubicBezTo>
                  <a:cubicBezTo>
                    <a:pt x="2359" y="733"/>
                    <a:pt x="2375" y="690"/>
                    <a:pt x="2411" y="674"/>
                  </a:cubicBezTo>
                  <a:close/>
                  <a:moveTo>
                    <a:pt x="2677" y="558"/>
                  </a:moveTo>
                  <a:lnTo>
                    <a:pt x="2677" y="558"/>
                  </a:lnTo>
                  <a:cubicBezTo>
                    <a:pt x="2713" y="542"/>
                    <a:pt x="2756" y="559"/>
                    <a:pt x="2771" y="596"/>
                  </a:cubicBezTo>
                  <a:cubicBezTo>
                    <a:pt x="2786" y="633"/>
                    <a:pt x="2769" y="675"/>
                    <a:pt x="2732" y="690"/>
                  </a:cubicBezTo>
                  <a:lnTo>
                    <a:pt x="2732" y="690"/>
                  </a:lnTo>
                  <a:cubicBezTo>
                    <a:pt x="2696" y="706"/>
                    <a:pt x="2653" y="688"/>
                    <a:pt x="2638" y="652"/>
                  </a:cubicBezTo>
                  <a:cubicBezTo>
                    <a:pt x="2623" y="615"/>
                    <a:pt x="2640" y="573"/>
                    <a:pt x="2677" y="558"/>
                  </a:cubicBezTo>
                  <a:close/>
                  <a:moveTo>
                    <a:pt x="2945" y="446"/>
                  </a:moveTo>
                  <a:lnTo>
                    <a:pt x="2945" y="446"/>
                  </a:lnTo>
                  <a:cubicBezTo>
                    <a:pt x="2982" y="432"/>
                    <a:pt x="3024" y="450"/>
                    <a:pt x="3038" y="487"/>
                  </a:cubicBezTo>
                  <a:cubicBezTo>
                    <a:pt x="3052" y="525"/>
                    <a:pt x="3034" y="566"/>
                    <a:pt x="2997" y="580"/>
                  </a:cubicBezTo>
                  <a:lnTo>
                    <a:pt x="2996" y="581"/>
                  </a:lnTo>
                  <a:cubicBezTo>
                    <a:pt x="2959" y="595"/>
                    <a:pt x="2918" y="576"/>
                    <a:pt x="2903" y="539"/>
                  </a:cubicBezTo>
                  <a:cubicBezTo>
                    <a:pt x="2889" y="502"/>
                    <a:pt x="2908" y="460"/>
                    <a:pt x="2945" y="446"/>
                  </a:cubicBezTo>
                  <a:close/>
                  <a:moveTo>
                    <a:pt x="3215" y="343"/>
                  </a:moveTo>
                  <a:lnTo>
                    <a:pt x="3215" y="343"/>
                  </a:lnTo>
                  <a:cubicBezTo>
                    <a:pt x="3253" y="329"/>
                    <a:pt x="3294" y="349"/>
                    <a:pt x="3308" y="386"/>
                  </a:cubicBezTo>
                  <a:cubicBezTo>
                    <a:pt x="3321" y="424"/>
                    <a:pt x="3302" y="465"/>
                    <a:pt x="3264" y="478"/>
                  </a:cubicBezTo>
                  <a:lnTo>
                    <a:pt x="3264" y="478"/>
                  </a:lnTo>
                  <a:cubicBezTo>
                    <a:pt x="3227" y="492"/>
                    <a:pt x="3185" y="472"/>
                    <a:pt x="3172" y="435"/>
                  </a:cubicBezTo>
                  <a:cubicBezTo>
                    <a:pt x="3158" y="398"/>
                    <a:pt x="3178" y="356"/>
                    <a:pt x="3215" y="343"/>
                  </a:cubicBezTo>
                  <a:close/>
                  <a:moveTo>
                    <a:pt x="3489" y="249"/>
                  </a:moveTo>
                  <a:lnTo>
                    <a:pt x="3489" y="249"/>
                  </a:lnTo>
                  <a:cubicBezTo>
                    <a:pt x="3527" y="236"/>
                    <a:pt x="3568" y="256"/>
                    <a:pt x="3581" y="294"/>
                  </a:cubicBezTo>
                  <a:cubicBezTo>
                    <a:pt x="3593" y="332"/>
                    <a:pt x="3573" y="372"/>
                    <a:pt x="3535" y="385"/>
                  </a:cubicBezTo>
                  <a:lnTo>
                    <a:pt x="3535" y="385"/>
                  </a:lnTo>
                  <a:cubicBezTo>
                    <a:pt x="3497" y="398"/>
                    <a:pt x="3457" y="378"/>
                    <a:pt x="3444" y="340"/>
                  </a:cubicBezTo>
                  <a:cubicBezTo>
                    <a:pt x="3431" y="302"/>
                    <a:pt x="3452" y="261"/>
                    <a:pt x="3489" y="249"/>
                  </a:cubicBezTo>
                  <a:close/>
                  <a:moveTo>
                    <a:pt x="3768" y="166"/>
                  </a:moveTo>
                  <a:lnTo>
                    <a:pt x="3769" y="166"/>
                  </a:lnTo>
                  <a:cubicBezTo>
                    <a:pt x="3807" y="155"/>
                    <a:pt x="3847" y="177"/>
                    <a:pt x="3858" y="215"/>
                  </a:cubicBezTo>
                  <a:cubicBezTo>
                    <a:pt x="3869" y="253"/>
                    <a:pt x="3847" y="293"/>
                    <a:pt x="3809" y="304"/>
                  </a:cubicBezTo>
                  <a:lnTo>
                    <a:pt x="3809" y="304"/>
                  </a:lnTo>
                  <a:cubicBezTo>
                    <a:pt x="3770" y="316"/>
                    <a:pt x="3730" y="294"/>
                    <a:pt x="3719" y="255"/>
                  </a:cubicBezTo>
                  <a:cubicBezTo>
                    <a:pt x="3708" y="217"/>
                    <a:pt x="3730" y="177"/>
                    <a:pt x="3768" y="166"/>
                  </a:cubicBezTo>
                  <a:close/>
                  <a:moveTo>
                    <a:pt x="4052" y="98"/>
                  </a:moveTo>
                  <a:lnTo>
                    <a:pt x="4053" y="98"/>
                  </a:lnTo>
                  <a:cubicBezTo>
                    <a:pt x="4091" y="89"/>
                    <a:pt x="4130" y="113"/>
                    <a:pt x="4139" y="152"/>
                  </a:cubicBezTo>
                  <a:cubicBezTo>
                    <a:pt x="4148" y="190"/>
                    <a:pt x="4124" y="229"/>
                    <a:pt x="4085" y="238"/>
                  </a:cubicBezTo>
                  <a:lnTo>
                    <a:pt x="4085" y="238"/>
                  </a:lnTo>
                  <a:cubicBezTo>
                    <a:pt x="4046" y="247"/>
                    <a:pt x="4007" y="223"/>
                    <a:pt x="3998" y="184"/>
                  </a:cubicBezTo>
                  <a:cubicBezTo>
                    <a:pt x="3989" y="145"/>
                    <a:pt x="4014" y="107"/>
                    <a:pt x="4052" y="98"/>
                  </a:cubicBezTo>
                  <a:close/>
                  <a:moveTo>
                    <a:pt x="4341" y="46"/>
                  </a:moveTo>
                  <a:lnTo>
                    <a:pt x="4341" y="46"/>
                  </a:lnTo>
                  <a:cubicBezTo>
                    <a:pt x="4380" y="40"/>
                    <a:pt x="4417" y="66"/>
                    <a:pt x="4423" y="106"/>
                  </a:cubicBezTo>
                  <a:cubicBezTo>
                    <a:pt x="4430" y="145"/>
                    <a:pt x="4403" y="182"/>
                    <a:pt x="4364" y="188"/>
                  </a:cubicBezTo>
                  <a:lnTo>
                    <a:pt x="4363" y="188"/>
                  </a:lnTo>
                  <a:cubicBezTo>
                    <a:pt x="4324" y="194"/>
                    <a:pt x="4287" y="168"/>
                    <a:pt x="4281" y="128"/>
                  </a:cubicBezTo>
                  <a:cubicBezTo>
                    <a:pt x="4275" y="89"/>
                    <a:pt x="4302" y="52"/>
                    <a:pt x="4341" y="46"/>
                  </a:cubicBezTo>
                  <a:close/>
                  <a:moveTo>
                    <a:pt x="4632" y="14"/>
                  </a:moveTo>
                  <a:lnTo>
                    <a:pt x="4632" y="14"/>
                  </a:lnTo>
                  <a:cubicBezTo>
                    <a:pt x="4672" y="10"/>
                    <a:pt x="4707" y="39"/>
                    <a:pt x="4710" y="79"/>
                  </a:cubicBezTo>
                  <a:cubicBezTo>
                    <a:pt x="4714" y="119"/>
                    <a:pt x="4685" y="154"/>
                    <a:pt x="4645" y="157"/>
                  </a:cubicBezTo>
                  <a:lnTo>
                    <a:pt x="4645" y="157"/>
                  </a:lnTo>
                  <a:cubicBezTo>
                    <a:pt x="4605" y="161"/>
                    <a:pt x="4570" y="131"/>
                    <a:pt x="4567" y="92"/>
                  </a:cubicBezTo>
                  <a:cubicBezTo>
                    <a:pt x="4563" y="52"/>
                    <a:pt x="4592" y="17"/>
                    <a:pt x="4632" y="14"/>
                  </a:cubicBezTo>
                  <a:close/>
                  <a:moveTo>
                    <a:pt x="4924" y="2"/>
                  </a:moveTo>
                  <a:lnTo>
                    <a:pt x="4925" y="2"/>
                  </a:lnTo>
                  <a:cubicBezTo>
                    <a:pt x="4964" y="0"/>
                    <a:pt x="4997" y="32"/>
                    <a:pt x="4998" y="72"/>
                  </a:cubicBezTo>
                  <a:cubicBezTo>
                    <a:pt x="5000" y="111"/>
                    <a:pt x="4968" y="144"/>
                    <a:pt x="4928" y="146"/>
                  </a:cubicBezTo>
                  <a:lnTo>
                    <a:pt x="4928" y="146"/>
                  </a:lnTo>
                  <a:cubicBezTo>
                    <a:pt x="4889" y="147"/>
                    <a:pt x="4855" y="115"/>
                    <a:pt x="4854" y="76"/>
                  </a:cubicBezTo>
                  <a:cubicBezTo>
                    <a:pt x="4853" y="36"/>
                    <a:pt x="4885" y="3"/>
                    <a:pt x="4924" y="2"/>
                  </a:cubicBezTo>
                  <a:close/>
                  <a:moveTo>
                    <a:pt x="5217" y="7"/>
                  </a:moveTo>
                  <a:lnTo>
                    <a:pt x="5217" y="7"/>
                  </a:lnTo>
                  <a:cubicBezTo>
                    <a:pt x="5257" y="8"/>
                    <a:pt x="5288" y="42"/>
                    <a:pt x="5286" y="81"/>
                  </a:cubicBezTo>
                  <a:cubicBezTo>
                    <a:pt x="5285" y="121"/>
                    <a:pt x="5252" y="152"/>
                    <a:pt x="5212" y="151"/>
                  </a:cubicBezTo>
                  <a:lnTo>
                    <a:pt x="5212" y="151"/>
                  </a:lnTo>
                  <a:cubicBezTo>
                    <a:pt x="5172" y="150"/>
                    <a:pt x="5141" y="116"/>
                    <a:pt x="5142" y="77"/>
                  </a:cubicBezTo>
                  <a:cubicBezTo>
                    <a:pt x="5144" y="37"/>
                    <a:pt x="5177" y="6"/>
                    <a:pt x="5217" y="7"/>
                  </a:cubicBezTo>
                  <a:close/>
                  <a:moveTo>
                    <a:pt x="5508" y="28"/>
                  </a:moveTo>
                  <a:lnTo>
                    <a:pt x="5508" y="28"/>
                  </a:lnTo>
                  <a:cubicBezTo>
                    <a:pt x="5548" y="31"/>
                    <a:pt x="5577" y="66"/>
                    <a:pt x="5574" y="106"/>
                  </a:cubicBezTo>
                  <a:cubicBezTo>
                    <a:pt x="5570" y="146"/>
                    <a:pt x="5535" y="175"/>
                    <a:pt x="5495" y="171"/>
                  </a:cubicBezTo>
                  <a:lnTo>
                    <a:pt x="5495" y="171"/>
                  </a:lnTo>
                  <a:cubicBezTo>
                    <a:pt x="5456" y="168"/>
                    <a:pt x="5426" y="133"/>
                    <a:pt x="5430" y="93"/>
                  </a:cubicBezTo>
                  <a:cubicBezTo>
                    <a:pt x="5434" y="54"/>
                    <a:pt x="5469" y="24"/>
                    <a:pt x="5508" y="28"/>
                  </a:cubicBezTo>
                  <a:close/>
                  <a:moveTo>
                    <a:pt x="5797" y="63"/>
                  </a:moveTo>
                  <a:lnTo>
                    <a:pt x="5798" y="63"/>
                  </a:lnTo>
                  <a:cubicBezTo>
                    <a:pt x="5837" y="69"/>
                    <a:pt x="5865" y="105"/>
                    <a:pt x="5859" y="145"/>
                  </a:cubicBezTo>
                  <a:cubicBezTo>
                    <a:pt x="5854" y="184"/>
                    <a:pt x="5817" y="212"/>
                    <a:pt x="5778" y="206"/>
                  </a:cubicBezTo>
                  <a:lnTo>
                    <a:pt x="5778" y="206"/>
                  </a:lnTo>
                  <a:cubicBezTo>
                    <a:pt x="5739" y="201"/>
                    <a:pt x="5711" y="164"/>
                    <a:pt x="5716" y="125"/>
                  </a:cubicBezTo>
                  <a:cubicBezTo>
                    <a:pt x="5722" y="86"/>
                    <a:pt x="5758" y="58"/>
                    <a:pt x="5797" y="63"/>
                  </a:cubicBezTo>
                  <a:close/>
                  <a:moveTo>
                    <a:pt x="6085" y="112"/>
                  </a:moveTo>
                  <a:lnTo>
                    <a:pt x="6085" y="112"/>
                  </a:lnTo>
                  <a:cubicBezTo>
                    <a:pt x="6124" y="119"/>
                    <a:pt x="6150" y="156"/>
                    <a:pt x="6143" y="196"/>
                  </a:cubicBezTo>
                  <a:cubicBezTo>
                    <a:pt x="6136" y="235"/>
                    <a:pt x="6098" y="261"/>
                    <a:pt x="6059" y="254"/>
                  </a:cubicBezTo>
                  <a:lnTo>
                    <a:pt x="6059" y="254"/>
                  </a:lnTo>
                  <a:cubicBezTo>
                    <a:pt x="6020" y="247"/>
                    <a:pt x="5994" y="209"/>
                    <a:pt x="6001" y="170"/>
                  </a:cubicBezTo>
                  <a:cubicBezTo>
                    <a:pt x="6008" y="131"/>
                    <a:pt x="6045" y="105"/>
                    <a:pt x="6085" y="112"/>
                  </a:cubicBezTo>
                  <a:close/>
                  <a:moveTo>
                    <a:pt x="6368" y="171"/>
                  </a:moveTo>
                  <a:lnTo>
                    <a:pt x="6369" y="171"/>
                  </a:lnTo>
                  <a:cubicBezTo>
                    <a:pt x="6408" y="180"/>
                    <a:pt x="6433" y="218"/>
                    <a:pt x="6424" y="257"/>
                  </a:cubicBezTo>
                  <a:cubicBezTo>
                    <a:pt x="6416" y="296"/>
                    <a:pt x="6378" y="321"/>
                    <a:pt x="6339" y="312"/>
                  </a:cubicBezTo>
                  <a:lnTo>
                    <a:pt x="6339" y="312"/>
                  </a:lnTo>
                  <a:cubicBezTo>
                    <a:pt x="6300" y="304"/>
                    <a:pt x="6275" y="266"/>
                    <a:pt x="6283" y="227"/>
                  </a:cubicBezTo>
                  <a:cubicBezTo>
                    <a:pt x="6291" y="188"/>
                    <a:pt x="6330" y="163"/>
                    <a:pt x="6368" y="171"/>
                  </a:cubicBezTo>
                  <a:close/>
                  <a:moveTo>
                    <a:pt x="6651" y="241"/>
                  </a:moveTo>
                  <a:lnTo>
                    <a:pt x="6651" y="241"/>
                  </a:lnTo>
                  <a:cubicBezTo>
                    <a:pt x="6690" y="250"/>
                    <a:pt x="6713" y="289"/>
                    <a:pt x="6704" y="328"/>
                  </a:cubicBezTo>
                  <a:cubicBezTo>
                    <a:pt x="6694" y="366"/>
                    <a:pt x="6655" y="390"/>
                    <a:pt x="6617" y="380"/>
                  </a:cubicBezTo>
                  <a:lnTo>
                    <a:pt x="6617" y="380"/>
                  </a:lnTo>
                  <a:cubicBezTo>
                    <a:pt x="6578" y="371"/>
                    <a:pt x="6554" y="332"/>
                    <a:pt x="6564" y="293"/>
                  </a:cubicBezTo>
                  <a:cubicBezTo>
                    <a:pt x="6573" y="255"/>
                    <a:pt x="6612" y="231"/>
                    <a:pt x="6651" y="241"/>
                  </a:cubicBezTo>
                  <a:close/>
                  <a:moveTo>
                    <a:pt x="6931" y="318"/>
                  </a:moveTo>
                  <a:lnTo>
                    <a:pt x="6931" y="318"/>
                  </a:lnTo>
                  <a:cubicBezTo>
                    <a:pt x="6969" y="328"/>
                    <a:pt x="6992" y="368"/>
                    <a:pt x="6981" y="406"/>
                  </a:cubicBezTo>
                  <a:cubicBezTo>
                    <a:pt x="6970" y="445"/>
                    <a:pt x="6931" y="467"/>
                    <a:pt x="6892" y="457"/>
                  </a:cubicBezTo>
                  <a:lnTo>
                    <a:pt x="6892" y="457"/>
                  </a:lnTo>
                  <a:cubicBezTo>
                    <a:pt x="6854" y="446"/>
                    <a:pt x="6831" y="406"/>
                    <a:pt x="6842" y="368"/>
                  </a:cubicBezTo>
                  <a:cubicBezTo>
                    <a:pt x="6853" y="330"/>
                    <a:pt x="6892" y="307"/>
                    <a:pt x="6931" y="318"/>
                  </a:cubicBezTo>
                  <a:close/>
                  <a:moveTo>
                    <a:pt x="7208" y="402"/>
                  </a:moveTo>
                  <a:lnTo>
                    <a:pt x="7208" y="402"/>
                  </a:lnTo>
                  <a:cubicBezTo>
                    <a:pt x="7246" y="413"/>
                    <a:pt x="7268" y="454"/>
                    <a:pt x="7256" y="492"/>
                  </a:cubicBezTo>
                  <a:cubicBezTo>
                    <a:pt x="7244" y="530"/>
                    <a:pt x="7204" y="551"/>
                    <a:pt x="7166" y="539"/>
                  </a:cubicBezTo>
                  <a:lnTo>
                    <a:pt x="7166" y="539"/>
                  </a:lnTo>
                  <a:cubicBezTo>
                    <a:pt x="7128" y="528"/>
                    <a:pt x="7107" y="487"/>
                    <a:pt x="7118" y="449"/>
                  </a:cubicBezTo>
                  <a:cubicBezTo>
                    <a:pt x="7130" y="411"/>
                    <a:pt x="7170" y="390"/>
                    <a:pt x="7208" y="402"/>
                  </a:cubicBezTo>
                  <a:close/>
                  <a:moveTo>
                    <a:pt x="7484" y="492"/>
                  </a:moveTo>
                  <a:lnTo>
                    <a:pt x="7484" y="492"/>
                  </a:lnTo>
                  <a:cubicBezTo>
                    <a:pt x="7522" y="504"/>
                    <a:pt x="7542" y="545"/>
                    <a:pt x="7530" y="583"/>
                  </a:cubicBezTo>
                  <a:cubicBezTo>
                    <a:pt x="7517" y="620"/>
                    <a:pt x="7476" y="641"/>
                    <a:pt x="7439" y="628"/>
                  </a:cubicBezTo>
                  <a:lnTo>
                    <a:pt x="7438" y="628"/>
                  </a:lnTo>
                  <a:cubicBezTo>
                    <a:pt x="7401" y="616"/>
                    <a:pt x="7380" y="575"/>
                    <a:pt x="7393" y="537"/>
                  </a:cubicBezTo>
                  <a:cubicBezTo>
                    <a:pt x="7405" y="500"/>
                    <a:pt x="7446" y="479"/>
                    <a:pt x="7484" y="492"/>
                  </a:cubicBezTo>
                  <a:close/>
                  <a:moveTo>
                    <a:pt x="7757" y="586"/>
                  </a:moveTo>
                  <a:lnTo>
                    <a:pt x="7757" y="586"/>
                  </a:lnTo>
                  <a:cubicBezTo>
                    <a:pt x="7795" y="599"/>
                    <a:pt x="7815" y="640"/>
                    <a:pt x="7802" y="677"/>
                  </a:cubicBezTo>
                  <a:cubicBezTo>
                    <a:pt x="7789" y="715"/>
                    <a:pt x="7748" y="735"/>
                    <a:pt x="7710" y="722"/>
                  </a:cubicBezTo>
                  <a:lnTo>
                    <a:pt x="7710" y="722"/>
                  </a:lnTo>
                  <a:cubicBezTo>
                    <a:pt x="7672" y="709"/>
                    <a:pt x="7652" y="668"/>
                    <a:pt x="7665" y="630"/>
                  </a:cubicBezTo>
                  <a:cubicBezTo>
                    <a:pt x="7678" y="593"/>
                    <a:pt x="7719" y="573"/>
                    <a:pt x="7757" y="586"/>
                  </a:cubicBezTo>
                  <a:close/>
                  <a:moveTo>
                    <a:pt x="8029" y="683"/>
                  </a:moveTo>
                  <a:lnTo>
                    <a:pt x="8029" y="683"/>
                  </a:lnTo>
                  <a:cubicBezTo>
                    <a:pt x="8067" y="697"/>
                    <a:pt x="8086" y="738"/>
                    <a:pt x="8073" y="776"/>
                  </a:cubicBezTo>
                  <a:cubicBezTo>
                    <a:pt x="8059" y="813"/>
                    <a:pt x="8018" y="832"/>
                    <a:pt x="7980" y="819"/>
                  </a:cubicBezTo>
                  <a:lnTo>
                    <a:pt x="7980" y="819"/>
                  </a:lnTo>
                  <a:cubicBezTo>
                    <a:pt x="7943" y="805"/>
                    <a:pt x="7924" y="764"/>
                    <a:pt x="7937" y="726"/>
                  </a:cubicBezTo>
                  <a:cubicBezTo>
                    <a:pt x="7951" y="689"/>
                    <a:pt x="7992" y="670"/>
                    <a:pt x="8029" y="683"/>
                  </a:cubicBezTo>
                  <a:close/>
                  <a:moveTo>
                    <a:pt x="8300" y="784"/>
                  </a:moveTo>
                  <a:lnTo>
                    <a:pt x="8300" y="784"/>
                  </a:lnTo>
                  <a:cubicBezTo>
                    <a:pt x="8337" y="797"/>
                    <a:pt x="8356" y="839"/>
                    <a:pt x="8343" y="876"/>
                  </a:cubicBezTo>
                  <a:cubicBezTo>
                    <a:pt x="8329" y="913"/>
                    <a:pt x="8287" y="933"/>
                    <a:pt x="8250" y="919"/>
                  </a:cubicBezTo>
                  <a:lnTo>
                    <a:pt x="8250" y="919"/>
                  </a:lnTo>
                  <a:cubicBezTo>
                    <a:pt x="8213" y="905"/>
                    <a:pt x="8194" y="863"/>
                    <a:pt x="8207" y="826"/>
                  </a:cubicBezTo>
                  <a:cubicBezTo>
                    <a:pt x="8221" y="789"/>
                    <a:pt x="8263" y="770"/>
                    <a:pt x="8300" y="784"/>
                  </a:cubicBezTo>
                  <a:close/>
                  <a:moveTo>
                    <a:pt x="8570" y="885"/>
                  </a:moveTo>
                  <a:lnTo>
                    <a:pt x="8570" y="885"/>
                  </a:lnTo>
                  <a:cubicBezTo>
                    <a:pt x="8607" y="899"/>
                    <a:pt x="8626" y="940"/>
                    <a:pt x="8612" y="978"/>
                  </a:cubicBezTo>
                  <a:cubicBezTo>
                    <a:pt x="8599" y="1015"/>
                    <a:pt x="8557" y="1034"/>
                    <a:pt x="8520" y="1020"/>
                  </a:cubicBezTo>
                  <a:lnTo>
                    <a:pt x="8520" y="1020"/>
                  </a:lnTo>
                  <a:cubicBezTo>
                    <a:pt x="8482" y="1006"/>
                    <a:pt x="8463" y="965"/>
                    <a:pt x="8477" y="928"/>
                  </a:cubicBezTo>
                  <a:cubicBezTo>
                    <a:pt x="8491" y="890"/>
                    <a:pt x="8532" y="871"/>
                    <a:pt x="8570" y="885"/>
                  </a:cubicBezTo>
                  <a:close/>
                  <a:moveTo>
                    <a:pt x="8839" y="987"/>
                  </a:moveTo>
                  <a:lnTo>
                    <a:pt x="8840" y="987"/>
                  </a:lnTo>
                  <a:cubicBezTo>
                    <a:pt x="8877" y="1001"/>
                    <a:pt x="8896" y="1042"/>
                    <a:pt x="8882" y="1079"/>
                  </a:cubicBezTo>
                  <a:cubicBezTo>
                    <a:pt x="8868" y="1117"/>
                    <a:pt x="8827" y="1135"/>
                    <a:pt x="8789" y="1122"/>
                  </a:cubicBezTo>
                  <a:lnTo>
                    <a:pt x="8789" y="1122"/>
                  </a:lnTo>
                  <a:cubicBezTo>
                    <a:pt x="8752" y="1108"/>
                    <a:pt x="8733" y="1066"/>
                    <a:pt x="8747" y="1029"/>
                  </a:cubicBezTo>
                  <a:cubicBezTo>
                    <a:pt x="8761" y="992"/>
                    <a:pt x="8802" y="973"/>
                    <a:pt x="8839" y="987"/>
                  </a:cubicBezTo>
                  <a:close/>
                  <a:moveTo>
                    <a:pt x="9109" y="1088"/>
                  </a:moveTo>
                  <a:lnTo>
                    <a:pt x="9109" y="1088"/>
                  </a:lnTo>
                  <a:cubicBezTo>
                    <a:pt x="9146" y="1102"/>
                    <a:pt x="9165" y="1144"/>
                    <a:pt x="9152" y="1181"/>
                  </a:cubicBezTo>
                  <a:cubicBezTo>
                    <a:pt x="9138" y="1218"/>
                    <a:pt x="9096" y="1237"/>
                    <a:pt x="9059" y="1223"/>
                  </a:cubicBezTo>
                  <a:lnTo>
                    <a:pt x="9059" y="1223"/>
                  </a:lnTo>
                  <a:cubicBezTo>
                    <a:pt x="9022" y="1209"/>
                    <a:pt x="9003" y="1168"/>
                    <a:pt x="9016" y="1131"/>
                  </a:cubicBezTo>
                  <a:cubicBezTo>
                    <a:pt x="9030" y="1093"/>
                    <a:pt x="9072" y="1074"/>
                    <a:pt x="9109" y="1088"/>
                  </a:cubicBezTo>
                  <a:close/>
                  <a:moveTo>
                    <a:pt x="9379" y="1191"/>
                  </a:moveTo>
                  <a:lnTo>
                    <a:pt x="9379" y="1191"/>
                  </a:lnTo>
                  <a:cubicBezTo>
                    <a:pt x="9416" y="1206"/>
                    <a:pt x="9435" y="1247"/>
                    <a:pt x="9420" y="1284"/>
                  </a:cubicBezTo>
                  <a:cubicBezTo>
                    <a:pt x="9406" y="1321"/>
                    <a:pt x="9364" y="1340"/>
                    <a:pt x="9327" y="1326"/>
                  </a:cubicBezTo>
                  <a:lnTo>
                    <a:pt x="9327" y="1326"/>
                  </a:lnTo>
                  <a:cubicBezTo>
                    <a:pt x="9290" y="1311"/>
                    <a:pt x="9272" y="1269"/>
                    <a:pt x="9286" y="1232"/>
                  </a:cubicBezTo>
                  <a:cubicBezTo>
                    <a:pt x="9300" y="1195"/>
                    <a:pt x="9342" y="1177"/>
                    <a:pt x="9379" y="1191"/>
                  </a:cubicBezTo>
                  <a:close/>
                  <a:moveTo>
                    <a:pt x="9648" y="1307"/>
                  </a:moveTo>
                  <a:lnTo>
                    <a:pt x="9648" y="1308"/>
                  </a:lnTo>
                  <a:cubicBezTo>
                    <a:pt x="9684" y="1324"/>
                    <a:pt x="9700" y="1367"/>
                    <a:pt x="9683" y="1403"/>
                  </a:cubicBezTo>
                  <a:cubicBezTo>
                    <a:pt x="9667" y="1439"/>
                    <a:pt x="9624" y="1455"/>
                    <a:pt x="9588" y="1438"/>
                  </a:cubicBezTo>
                  <a:lnTo>
                    <a:pt x="9587" y="1438"/>
                  </a:lnTo>
                  <a:cubicBezTo>
                    <a:pt x="9551" y="1422"/>
                    <a:pt x="9535" y="1379"/>
                    <a:pt x="9552" y="1343"/>
                  </a:cubicBezTo>
                  <a:cubicBezTo>
                    <a:pt x="9569" y="1307"/>
                    <a:pt x="9611" y="1291"/>
                    <a:pt x="9648" y="1307"/>
                  </a:cubicBezTo>
                  <a:close/>
                  <a:moveTo>
                    <a:pt x="9909" y="1437"/>
                  </a:moveTo>
                  <a:lnTo>
                    <a:pt x="9909" y="1437"/>
                  </a:lnTo>
                  <a:cubicBezTo>
                    <a:pt x="9945" y="1455"/>
                    <a:pt x="9958" y="1499"/>
                    <a:pt x="9940" y="1534"/>
                  </a:cubicBezTo>
                  <a:cubicBezTo>
                    <a:pt x="9921" y="1569"/>
                    <a:pt x="9878" y="1583"/>
                    <a:pt x="9843" y="1564"/>
                  </a:cubicBezTo>
                  <a:lnTo>
                    <a:pt x="9843" y="1564"/>
                  </a:lnTo>
                  <a:cubicBezTo>
                    <a:pt x="9807" y="1546"/>
                    <a:pt x="9794" y="1502"/>
                    <a:pt x="9812" y="1467"/>
                  </a:cubicBezTo>
                  <a:cubicBezTo>
                    <a:pt x="9831" y="1432"/>
                    <a:pt x="9874" y="1418"/>
                    <a:pt x="9909" y="1437"/>
                  </a:cubicBezTo>
                  <a:close/>
                  <a:moveTo>
                    <a:pt x="10165" y="1575"/>
                  </a:moveTo>
                  <a:lnTo>
                    <a:pt x="10165" y="1575"/>
                  </a:lnTo>
                  <a:cubicBezTo>
                    <a:pt x="10200" y="1595"/>
                    <a:pt x="10212" y="1639"/>
                    <a:pt x="10192" y="1673"/>
                  </a:cubicBezTo>
                  <a:cubicBezTo>
                    <a:pt x="10172" y="1708"/>
                    <a:pt x="10128" y="1719"/>
                    <a:pt x="10094" y="1700"/>
                  </a:cubicBezTo>
                  <a:lnTo>
                    <a:pt x="10094" y="1700"/>
                  </a:lnTo>
                  <a:cubicBezTo>
                    <a:pt x="10059" y="1680"/>
                    <a:pt x="10047" y="1636"/>
                    <a:pt x="10067" y="1601"/>
                  </a:cubicBezTo>
                  <a:cubicBezTo>
                    <a:pt x="10087" y="1567"/>
                    <a:pt x="10131" y="1555"/>
                    <a:pt x="10165" y="1575"/>
                  </a:cubicBezTo>
                  <a:close/>
                  <a:moveTo>
                    <a:pt x="10415" y="1720"/>
                  </a:moveTo>
                  <a:lnTo>
                    <a:pt x="10415" y="1720"/>
                  </a:lnTo>
                  <a:cubicBezTo>
                    <a:pt x="10449" y="1740"/>
                    <a:pt x="10461" y="1784"/>
                    <a:pt x="10441" y="1818"/>
                  </a:cubicBezTo>
                  <a:cubicBezTo>
                    <a:pt x="10421" y="1853"/>
                    <a:pt x="10377" y="1864"/>
                    <a:pt x="10342" y="1844"/>
                  </a:cubicBezTo>
                  <a:lnTo>
                    <a:pt x="10342" y="1844"/>
                  </a:lnTo>
                  <a:cubicBezTo>
                    <a:pt x="10308" y="1824"/>
                    <a:pt x="10296" y="1780"/>
                    <a:pt x="10316" y="1746"/>
                  </a:cubicBezTo>
                  <a:cubicBezTo>
                    <a:pt x="10336" y="1711"/>
                    <a:pt x="10381" y="1700"/>
                    <a:pt x="10415" y="1720"/>
                  </a:cubicBezTo>
                  <a:close/>
                  <a:moveTo>
                    <a:pt x="10662" y="1870"/>
                  </a:moveTo>
                  <a:lnTo>
                    <a:pt x="10662" y="1870"/>
                  </a:lnTo>
                  <a:cubicBezTo>
                    <a:pt x="10696" y="1891"/>
                    <a:pt x="10707" y="1935"/>
                    <a:pt x="10686" y="1969"/>
                  </a:cubicBezTo>
                  <a:cubicBezTo>
                    <a:pt x="10666" y="2003"/>
                    <a:pt x="10621" y="2014"/>
                    <a:pt x="10587" y="1993"/>
                  </a:cubicBezTo>
                  <a:lnTo>
                    <a:pt x="10587" y="1993"/>
                  </a:lnTo>
                  <a:cubicBezTo>
                    <a:pt x="10553" y="1973"/>
                    <a:pt x="10543" y="1928"/>
                    <a:pt x="10563" y="1894"/>
                  </a:cubicBezTo>
                  <a:cubicBezTo>
                    <a:pt x="10584" y="1860"/>
                    <a:pt x="10628" y="1850"/>
                    <a:pt x="10662" y="1870"/>
                  </a:cubicBezTo>
                  <a:close/>
                  <a:moveTo>
                    <a:pt x="10907" y="2024"/>
                  </a:moveTo>
                  <a:lnTo>
                    <a:pt x="10907" y="2024"/>
                  </a:lnTo>
                  <a:cubicBezTo>
                    <a:pt x="10941" y="2045"/>
                    <a:pt x="10951" y="2089"/>
                    <a:pt x="10930" y="2123"/>
                  </a:cubicBezTo>
                  <a:cubicBezTo>
                    <a:pt x="10909" y="2157"/>
                    <a:pt x="10864" y="2167"/>
                    <a:pt x="10831" y="2146"/>
                  </a:cubicBezTo>
                  <a:lnTo>
                    <a:pt x="10831" y="2146"/>
                  </a:lnTo>
                  <a:cubicBezTo>
                    <a:pt x="10797" y="2124"/>
                    <a:pt x="10787" y="2080"/>
                    <a:pt x="10808" y="2046"/>
                  </a:cubicBezTo>
                  <a:cubicBezTo>
                    <a:pt x="10829" y="2013"/>
                    <a:pt x="10874" y="2003"/>
                    <a:pt x="10907" y="2024"/>
                  </a:cubicBezTo>
                  <a:close/>
                  <a:moveTo>
                    <a:pt x="11151" y="2179"/>
                  </a:moveTo>
                  <a:lnTo>
                    <a:pt x="11151" y="2179"/>
                  </a:lnTo>
                  <a:cubicBezTo>
                    <a:pt x="11184" y="2200"/>
                    <a:pt x="11194" y="2245"/>
                    <a:pt x="11173" y="2278"/>
                  </a:cubicBezTo>
                  <a:cubicBezTo>
                    <a:pt x="11151" y="2312"/>
                    <a:pt x="11107" y="2322"/>
                    <a:pt x="11073" y="2300"/>
                  </a:cubicBezTo>
                  <a:lnTo>
                    <a:pt x="11073" y="2300"/>
                  </a:lnTo>
                  <a:cubicBezTo>
                    <a:pt x="11040" y="2279"/>
                    <a:pt x="11030" y="2234"/>
                    <a:pt x="11051" y="2201"/>
                  </a:cubicBezTo>
                  <a:cubicBezTo>
                    <a:pt x="11073" y="2167"/>
                    <a:pt x="11117" y="2157"/>
                    <a:pt x="11151" y="2179"/>
                  </a:cubicBezTo>
                  <a:close/>
                  <a:moveTo>
                    <a:pt x="11393" y="2333"/>
                  </a:moveTo>
                  <a:lnTo>
                    <a:pt x="11393" y="2333"/>
                  </a:lnTo>
                  <a:cubicBezTo>
                    <a:pt x="11427" y="2355"/>
                    <a:pt x="11437" y="2399"/>
                    <a:pt x="11416" y="2433"/>
                  </a:cubicBezTo>
                  <a:cubicBezTo>
                    <a:pt x="11395" y="2466"/>
                    <a:pt x="11350" y="2477"/>
                    <a:pt x="11317" y="2455"/>
                  </a:cubicBezTo>
                  <a:lnTo>
                    <a:pt x="11317" y="2455"/>
                  </a:lnTo>
                  <a:cubicBezTo>
                    <a:pt x="11283" y="2434"/>
                    <a:pt x="11273" y="2390"/>
                    <a:pt x="11294" y="2356"/>
                  </a:cubicBezTo>
                  <a:cubicBezTo>
                    <a:pt x="11315" y="2322"/>
                    <a:pt x="11360" y="2312"/>
                    <a:pt x="11393" y="2333"/>
                  </a:cubicBezTo>
                  <a:close/>
                  <a:moveTo>
                    <a:pt x="11637" y="2486"/>
                  </a:moveTo>
                  <a:lnTo>
                    <a:pt x="11637" y="2487"/>
                  </a:lnTo>
                  <a:cubicBezTo>
                    <a:pt x="11671" y="2507"/>
                    <a:pt x="11681" y="2552"/>
                    <a:pt x="11660" y="2586"/>
                  </a:cubicBezTo>
                  <a:cubicBezTo>
                    <a:pt x="11639" y="2619"/>
                    <a:pt x="11595" y="2630"/>
                    <a:pt x="11561" y="2609"/>
                  </a:cubicBezTo>
                  <a:lnTo>
                    <a:pt x="11561" y="2609"/>
                  </a:lnTo>
                  <a:cubicBezTo>
                    <a:pt x="11527" y="2588"/>
                    <a:pt x="11517" y="2544"/>
                    <a:pt x="11538" y="2510"/>
                  </a:cubicBezTo>
                  <a:cubicBezTo>
                    <a:pt x="11558" y="2476"/>
                    <a:pt x="11603" y="2466"/>
                    <a:pt x="11637" y="2486"/>
                  </a:cubicBezTo>
                  <a:close/>
                  <a:moveTo>
                    <a:pt x="11881" y="2637"/>
                  </a:moveTo>
                  <a:lnTo>
                    <a:pt x="11881" y="2637"/>
                  </a:lnTo>
                  <a:cubicBezTo>
                    <a:pt x="11915" y="2657"/>
                    <a:pt x="11927" y="2701"/>
                    <a:pt x="11906" y="2736"/>
                  </a:cubicBezTo>
                  <a:cubicBezTo>
                    <a:pt x="11886" y="2770"/>
                    <a:pt x="11842" y="2781"/>
                    <a:pt x="11808" y="2761"/>
                  </a:cubicBezTo>
                  <a:lnTo>
                    <a:pt x="11807" y="2761"/>
                  </a:lnTo>
                  <a:cubicBezTo>
                    <a:pt x="11773" y="2740"/>
                    <a:pt x="11762" y="2696"/>
                    <a:pt x="11782" y="2662"/>
                  </a:cubicBezTo>
                  <a:cubicBezTo>
                    <a:pt x="11803" y="2628"/>
                    <a:pt x="11847" y="2617"/>
                    <a:pt x="11881" y="2637"/>
                  </a:cubicBezTo>
                  <a:close/>
                  <a:moveTo>
                    <a:pt x="12129" y="2782"/>
                  </a:moveTo>
                  <a:lnTo>
                    <a:pt x="12129" y="2782"/>
                  </a:lnTo>
                  <a:cubicBezTo>
                    <a:pt x="12163" y="2802"/>
                    <a:pt x="12175" y="2846"/>
                    <a:pt x="12155" y="2881"/>
                  </a:cubicBezTo>
                  <a:cubicBezTo>
                    <a:pt x="12135" y="2915"/>
                    <a:pt x="12091" y="2927"/>
                    <a:pt x="12057" y="2907"/>
                  </a:cubicBezTo>
                  <a:lnTo>
                    <a:pt x="12057" y="2907"/>
                  </a:lnTo>
                  <a:cubicBezTo>
                    <a:pt x="12022" y="2887"/>
                    <a:pt x="12011" y="2843"/>
                    <a:pt x="12030" y="2809"/>
                  </a:cubicBezTo>
                  <a:cubicBezTo>
                    <a:pt x="12050" y="2774"/>
                    <a:pt x="12094" y="2762"/>
                    <a:pt x="12129" y="2782"/>
                  </a:cubicBezTo>
                  <a:close/>
                  <a:moveTo>
                    <a:pt x="12379" y="2920"/>
                  </a:moveTo>
                  <a:lnTo>
                    <a:pt x="12379" y="2920"/>
                  </a:lnTo>
                  <a:cubicBezTo>
                    <a:pt x="12414" y="2939"/>
                    <a:pt x="12427" y="2983"/>
                    <a:pt x="12409" y="3018"/>
                  </a:cubicBezTo>
                  <a:cubicBezTo>
                    <a:pt x="12390" y="3053"/>
                    <a:pt x="12346" y="3066"/>
                    <a:pt x="12311" y="3048"/>
                  </a:cubicBezTo>
                  <a:lnTo>
                    <a:pt x="12311" y="3048"/>
                  </a:lnTo>
                  <a:cubicBezTo>
                    <a:pt x="12276" y="3029"/>
                    <a:pt x="12263" y="2985"/>
                    <a:pt x="12281" y="2950"/>
                  </a:cubicBezTo>
                  <a:cubicBezTo>
                    <a:pt x="12300" y="2915"/>
                    <a:pt x="12344" y="2902"/>
                    <a:pt x="12379" y="2920"/>
                  </a:cubicBezTo>
                  <a:close/>
                  <a:moveTo>
                    <a:pt x="12633" y="3049"/>
                  </a:moveTo>
                  <a:lnTo>
                    <a:pt x="12633" y="3049"/>
                  </a:lnTo>
                  <a:cubicBezTo>
                    <a:pt x="12669" y="3066"/>
                    <a:pt x="12684" y="3109"/>
                    <a:pt x="12667" y="3145"/>
                  </a:cubicBezTo>
                  <a:cubicBezTo>
                    <a:pt x="12650" y="3181"/>
                    <a:pt x="12607" y="3196"/>
                    <a:pt x="12571" y="3179"/>
                  </a:cubicBezTo>
                  <a:lnTo>
                    <a:pt x="12571" y="3179"/>
                  </a:lnTo>
                  <a:cubicBezTo>
                    <a:pt x="12535" y="3162"/>
                    <a:pt x="12520" y="3119"/>
                    <a:pt x="12537" y="3083"/>
                  </a:cubicBezTo>
                  <a:cubicBezTo>
                    <a:pt x="12554" y="3047"/>
                    <a:pt x="12597" y="3032"/>
                    <a:pt x="12633" y="3049"/>
                  </a:cubicBezTo>
                  <a:close/>
                  <a:moveTo>
                    <a:pt x="12892" y="3165"/>
                  </a:moveTo>
                  <a:lnTo>
                    <a:pt x="12892" y="3165"/>
                  </a:lnTo>
                  <a:cubicBezTo>
                    <a:pt x="12929" y="3180"/>
                    <a:pt x="12947" y="3222"/>
                    <a:pt x="12932" y="3259"/>
                  </a:cubicBezTo>
                  <a:cubicBezTo>
                    <a:pt x="12917" y="3296"/>
                    <a:pt x="12875" y="3314"/>
                    <a:pt x="12838" y="3299"/>
                  </a:cubicBezTo>
                  <a:lnTo>
                    <a:pt x="12838" y="3299"/>
                  </a:lnTo>
                  <a:cubicBezTo>
                    <a:pt x="12801" y="3284"/>
                    <a:pt x="12783" y="3242"/>
                    <a:pt x="12798" y="3205"/>
                  </a:cubicBezTo>
                  <a:cubicBezTo>
                    <a:pt x="12813" y="3168"/>
                    <a:pt x="12855" y="3150"/>
                    <a:pt x="12892" y="3165"/>
                  </a:cubicBezTo>
                  <a:close/>
                  <a:moveTo>
                    <a:pt x="13156" y="3266"/>
                  </a:moveTo>
                  <a:lnTo>
                    <a:pt x="13156" y="3266"/>
                  </a:lnTo>
                  <a:cubicBezTo>
                    <a:pt x="13194" y="3278"/>
                    <a:pt x="13215" y="3319"/>
                    <a:pt x="13203" y="3357"/>
                  </a:cubicBezTo>
                  <a:cubicBezTo>
                    <a:pt x="13191" y="3395"/>
                    <a:pt x="13150" y="3415"/>
                    <a:pt x="13112" y="3403"/>
                  </a:cubicBezTo>
                  <a:lnTo>
                    <a:pt x="13112" y="3403"/>
                  </a:lnTo>
                  <a:cubicBezTo>
                    <a:pt x="13074" y="3391"/>
                    <a:pt x="13053" y="3351"/>
                    <a:pt x="13065" y="3313"/>
                  </a:cubicBezTo>
                  <a:cubicBezTo>
                    <a:pt x="13078" y="3275"/>
                    <a:pt x="13118" y="3254"/>
                    <a:pt x="13156" y="3266"/>
                  </a:cubicBezTo>
                  <a:close/>
                  <a:moveTo>
                    <a:pt x="13426" y="3347"/>
                  </a:moveTo>
                  <a:lnTo>
                    <a:pt x="13426" y="3347"/>
                  </a:lnTo>
                  <a:cubicBezTo>
                    <a:pt x="13465" y="3356"/>
                    <a:pt x="13489" y="3395"/>
                    <a:pt x="13480" y="3434"/>
                  </a:cubicBezTo>
                  <a:cubicBezTo>
                    <a:pt x="13471" y="3472"/>
                    <a:pt x="13433" y="3496"/>
                    <a:pt x="13394" y="3487"/>
                  </a:cubicBezTo>
                  <a:lnTo>
                    <a:pt x="13394" y="3487"/>
                  </a:lnTo>
                  <a:cubicBezTo>
                    <a:pt x="13355" y="3478"/>
                    <a:pt x="13331" y="3440"/>
                    <a:pt x="13340" y="3401"/>
                  </a:cubicBezTo>
                  <a:cubicBezTo>
                    <a:pt x="13349" y="3362"/>
                    <a:pt x="13388" y="3338"/>
                    <a:pt x="13426" y="3347"/>
                  </a:cubicBezTo>
                  <a:close/>
                  <a:moveTo>
                    <a:pt x="13705" y="3404"/>
                  </a:moveTo>
                  <a:lnTo>
                    <a:pt x="13705" y="3404"/>
                  </a:lnTo>
                  <a:cubicBezTo>
                    <a:pt x="13744" y="3411"/>
                    <a:pt x="13770" y="3448"/>
                    <a:pt x="13763" y="3487"/>
                  </a:cubicBezTo>
                  <a:cubicBezTo>
                    <a:pt x="13757" y="3526"/>
                    <a:pt x="13719" y="3553"/>
                    <a:pt x="13680" y="3546"/>
                  </a:cubicBezTo>
                  <a:lnTo>
                    <a:pt x="13680" y="3546"/>
                  </a:lnTo>
                  <a:cubicBezTo>
                    <a:pt x="13641" y="3539"/>
                    <a:pt x="13615" y="3502"/>
                    <a:pt x="13621" y="3463"/>
                  </a:cubicBezTo>
                  <a:cubicBezTo>
                    <a:pt x="13628" y="3423"/>
                    <a:pt x="13665" y="3397"/>
                    <a:pt x="13705" y="3404"/>
                  </a:cubicBezTo>
                  <a:close/>
                  <a:moveTo>
                    <a:pt x="13984" y="3431"/>
                  </a:moveTo>
                  <a:lnTo>
                    <a:pt x="13984" y="3431"/>
                  </a:lnTo>
                  <a:cubicBezTo>
                    <a:pt x="14024" y="3434"/>
                    <a:pt x="14054" y="3468"/>
                    <a:pt x="14051" y="3508"/>
                  </a:cubicBezTo>
                  <a:cubicBezTo>
                    <a:pt x="14048" y="3547"/>
                    <a:pt x="14014" y="3577"/>
                    <a:pt x="13974" y="3575"/>
                  </a:cubicBezTo>
                  <a:lnTo>
                    <a:pt x="13974" y="3575"/>
                  </a:lnTo>
                  <a:cubicBezTo>
                    <a:pt x="13934" y="3572"/>
                    <a:pt x="13904" y="3537"/>
                    <a:pt x="13907" y="3498"/>
                  </a:cubicBezTo>
                  <a:cubicBezTo>
                    <a:pt x="13910" y="3458"/>
                    <a:pt x="13944" y="3428"/>
                    <a:pt x="13984" y="3431"/>
                  </a:cubicBezTo>
                  <a:close/>
                  <a:moveTo>
                    <a:pt x="14265" y="3431"/>
                  </a:moveTo>
                  <a:lnTo>
                    <a:pt x="14265" y="3431"/>
                  </a:lnTo>
                  <a:cubicBezTo>
                    <a:pt x="14305" y="3430"/>
                    <a:pt x="14338" y="3461"/>
                    <a:pt x="14339" y="3501"/>
                  </a:cubicBezTo>
                  <a:cubicBezTo>
                    <a:pt x="14340" y="3541"/>
                    <a:pt x="14309" y="3574"/>
                    <a:pt x="14269" y="3575"/>
                  </a:cubicBezTo>
                  <a:lnTo>
                    <a:pt x="14269" y="3575"/>
                  </a:lnTo>
                  <a:cubicBezTo>
                    <a:pt x="14229" y="3576"/>
                    <a:pt x="14196" y="3545"/>
                    <a:pt x="14195" y="3505"/>
                  </a:cubicBezTo>
                  <a:cubicBezTo>
                    <a:pt x="14194" y="3465"/>
                    <a:pt x="14225" y="3432"/>
                    <a:pt x="14265" y="3431"/>
                  </a:cubicBezTo>
                  <a:close/>
                  <a:moveTo>
                    <a:pt x="14546" y="3407"/>
                  </a:moveTo>
                  <a:lnTo>
                    <a:pt x="14546" y="3407"/>
                  </a:lnTo>
                  <a:cubicBezTo>
                    <a:pt x="14586" y="3402"/>
                    <a:pt x="14621" y="3431"/>
                    <a:pt x="14626" y="3470"/>
                  </a:cubicBezTo>
                  <a:cubicBezTo>
                    <a:pt x="14630" y="3510"/>
                    <a:pt x="14602" y="3545"/>
                    <a:pt x="14562" y="3550"/>
                  </a:cubicBezTo>
                  <a:lnTo>
                    <a:pt x="14562" y="3550"/>
                  </a:lnTo>
                  <a:cubicBezTo>
                    <a:pt x="14522" y="3554"/>
                    <a:pt x="14487" y="3525"/>
                    <a:pt x="14482" y="3486"/>
                  </a:cubicBezTo>
                  <a:cubicBezTo>
                    <a:pt x="14478" y="3446"/>
                    <a:pt x="14507" y="3411"/>
                    <a:pt x="14546" y="3407"/>
                  </a:cubicBezTo>
                  <a:close/>
                  <a:moveTo>
                    <a:pt x="14825" y="3361"/>
                  </a:moveTo>
                  <a:lnTo>
                    <a:pt x="14825" y="3361"/>
                  </a:lnTo>
                  <a:cubicBezTo>
                    <a:pt x="14864" y="3354"/>
                    <a:pt x="14902" y="3379"/>
                    <a:pt x="14909" y="3418"/>
                  </a:cubicBezTo>
                  <a:cubicBezTo>
                    <a:pt x="14917" y="3457"/>
                    <a:pt x="14891" y="3495"/>
                    <a:pt x="14852" y="3502"/>
                  </a:cubicBezTo>
                  <a:lnTo>
                    <a:pt x="14852" y="3502"/>
                  </a:lnTo>
                  <a:cubicBezTo>
                    <a:pt x="14813" y="3510"/>
                    <a:pt x="14775" y="3484"/>
                    <a:pt x="14768" y="3445"/>
                  </a:cubicBezTo>
                  <a:cubicBezTo>
                    <a:pt x="14760" y="3406"/>
                    <a:pt x="14786" y="3368"/>
                    <a:pt x="14825" y="3361"/>
                  </a:cubicBezTo>
                  <a:close/>
                  <a:moveTo>
                    <a:pt x="15101" y="3297"/>
                  </a:moveTo>
                  <a:lnTo>
                    <a:pt x="15102" y="3297"/>
                  </a:lnTo>
                  <a:cubicBezTo>
                    <a:pt x="15140" y="3287"/>
                    <a:pt x="15179" y="3311"/>
                    <a:pt x="15189" y="3349"/>
                  </a:cubicBezTo>
                  <a:cubicBezTo>
                    <a:pt x="15199" y="3388"/>
                    <a:pt x="15175" y="3427"/>
                    <a:pt x="15137" y="3437"/>
                  </a:cubicBezTo>
                  <a:lnTo>
                    <a:pt x="15137" y="3437"/>
                  </a:lnTo>
                  <a:cubicBezTo>
                    <a:pt x="15098" y="3446"/>
                    <a:pt x="15059" y="3423"/>
                    <a:pt x="15049" y="3384"/>
                  </a:cubicBezTo>
                  <a:cubicBezTo>
                    <a:pt x="15040" y="3346"/>
                    <a:pt x="15063" y="3307"/>
                    <a:pt x="15101" y="3297"/>
                  </a:cubicBezTo>
                  <a:close/>
                  <a:moveTo>
                    <a:pt x="15375" y="3219"/>
                  </a:moveTo>
                  <a:lnTo>
                    <a:pt x="15375" y="3219"/>
                  </a:lnTo>
                  <a:cubicBezTo>
                    <a:pt x="15413" y="3207"/>
                    <a:pt x="15453" y="3229"/>
                    <a:pt x="15465" y="3267"/>
                  </a:cubicBezTo>
                  <a:cubicBezTo>
                    <a:pt x="15477" y="3305"/>
                    <a:pt x="15455" y="3345"/>
                    <a:pt x="15417" y="3357"/>
                  </a:cubicBezTo>
                  <a:lnTo>
                    <a:pt x="15417" y="3357"/>
                  </a:lnTo>
                  <a:cubicBezTo>
                    <a:pt x="15379" y="3368"/>
                    <a:pt x="15339" y="3347"/>
                    <a:pt x="15327" y="3309"/>
                  </a:cubicBezTo>
                  <a:cubicBezTo>
                    <a:pt x="15316" y="3271"/>
                    <a:pt x="15337" y="3231"/>
                    <a:pt x="15375" y="3219"/>
                  </a:cubicBezTo>
                  <a:close/>
                  <a:moveTo>
                    <a:pt x="15645" y="3128"/>
                  </a:moveTo>
                  <a:lnTo>
                    <a:pt x="15645" y="3128"/>
                  </a:lnTo>
                  <a:cubicBezTo>
                    <a:pt x="15683" y="3115"/>
                    <a:pt x="15724" y="3135"/>
                    <a:pt x="15737" y="3172"/>
                  </a:cubicBezTo>
                  <a:cubicBezTo>
                    <a:pt x="15751" y="3210"/>
                    <a:pt x="15731" y="3251"/>
                    <a:pt x="15694" y="3264"/>
                  </a:cubicBezTo>
                  <a:lnTo>
                    <a:pt x="15693" y="3264"/>
                  </a:lnTo>
                  <a:cubicBezTo>
                    <a:pt x="15656" y="3277"/>
                    <a:pt x="15615" y="3258"/>
                    <a:pt x="15602" y="3220"/>
                  </a:cubicBezTo>
                  <a:cubicBezTo>
                    <a:pt x="15588" y="3183"/>
                    <a:pt x="15608" y="3142"/>
                    <a:pt x="15645" y="3128"/>
                  </a:cubicBezTo>
                  <a:close/>
                  <a:moveTo>
                    <a:pt x="15913" y="3028"/>
                  </a:moveTo>
                  <a:lnTo>
                    <a:pt x="15913" y="3028"/>
                  </a:lnTo>
                  <a:cubicBezTo>
                    <a:pt x="15950" y="3013"/>
                    <a:pt x="15991" y="3031"/>
                    <a:pt x="16006" y="3068"/>
                  </a:cubicBezTo>
                  <a:cubicBezTo>
                    <a:pt x="16021" y="3105"/>
                    <a:pt x="16003" y="3147"/>
                    <a:pt x="15966" y="3162"/>
                  </a:cubicBezTo>
                  <a:lnTo>
                    <a:pt x="15966" y="3162"/>
                  </a:lnTo>
                  <a:cubicBezTo>
                    <a:pt x="15929" y="3177"/>
                    <a:pt x="15887" y="3159"/>
                    <a:pt x="15872" y="3122"/>
                  </a:cubicBezTo>
                  <a:cubicBezTo>
                    <a:pt x="15858" y="3085"/>
                    <a:pt x="15876" y="3043"/>
                    <a:pt x="15913" y="3028"/>
                  </a:cubicBezTo>
                  <a:close/>
                  <a:moveTo>
                    <a:pt x="16179" y="2922"/>
                  </a:moveTo>
                  <a:lnTo>
                    <a:pt x="16179" y="2922"/>
                  </a:lnTo>
                  <a:cubicBezTo>
                    <a:pt x="16216" y="2906"/>
                    <a:pt x="16258" y="2924"/>
                    <a:pt x="16273" y="2960"/>
                  </a:cubicBezTo>
                  <a:cubicBezTo>
                    <a:pt x="16289" y="2997"/>
                    <a:pt x="16271" y="3039"/>
                    <a:pt x="16235" y="3055"/>
                  </a:cubicBezTo>
                  <a:lnTo>
                    <a:pt x="16235" y="3055"/>
                  </a:lnTo>
                  <a:cubicBezTo>
                    <a:pt x="16198" y="3070"/>
                    <a:pt x="16156" y="3053"/>
                    <a:pt x="16140" y="3016"/>
                  </a:cubicBezTo>
                  <a:cubicBezTo>
                    <a:pt x="16125" y="2979"/>
                    <a:pt x="16142" y="2937"/>
                    <a:pt x="16179" y="2922"/>
                  </a:cubicBezTo>
                  <a:close/>
                  <a:moveTo>
                    <a:pt x="16443" y="2810"/>
                  </a:moveTo>
                  <a:lnTo>
                    <a:pt x="16443" y="2810"/>
                  </a:lnTo>
                  <a:cubicBezTo>
                    <a:pt x="16480" y="2794"/>
                    <a:pt x="16522" y="2811"/>
                    <a:pt x="16538" y="2847"/>
                  </a:cubicBezTo>
                  <a:cubicBezTo>
                    <a:pt x="16554" y="2884"/>
                    <a:pt x="16538" y="2926"/>
                    <a:pt x="16501" y="2942"/>
                  </a:cubicBezTo>
                  <a:lnTo>
                    <a:pt x="16501" y="2942"/>
                  </a:lnTo>
                  <a:cubicBezTo>
                    <a:pt x="16465" y="2958"/>
                    <a:pt x="16422" y="2942"/>
                    <a:pt x="16406" y="2905"/>
                  </a:cubicBezTo>
                  <a:cubicBezTo>
                    <a:pt x="16390" y="2869"/>
                    <a:pt x="16407" y="2826"/>
                    <a:pt x="16443" y="2810"/>
                  </a:cubicBezTo>
                  <a:close/>
                  <a:moveTo>
                    <a:pt x="16707" y="2696"/>
                  </a:moveTo>
                  <a:lnTo>
                    <a:pt x="16707" y="2696"/>
                  </a:lnTo>
                  <a:cubicBezTo>
                    <a:pt x="16744" y="2680"/>
                    <a:pt x="16786" y="2696"/>
                    <a:pt x="16802" y="2732"/>
                  </a:cubicBezTo>
                  <a:cubicBezTo>
                    <a:pt x="16819" y="2768"/>
                    <a:pt x="16802" y="2811"/>
                    <a:pt x="16766" y="2827"/>
                  </a:cubicBezTo>
                  <a:lnTo>
                    <a:pt x="16766" y="2827"/>
                  </a:lnTo>
                  <a:cubicBezTo>
                    <a:pt x="16730" y="2843"/>
                    <a:pt x="16687" y="2827"/>
                    <a:pt x="16671" y="2791"/>
                  </a:cubicBezTo>
                  <a:cubicBezTo>
                    <a:pt x="16655" y="2755"/>
                    <a:pt x="16671" y="2712"/>
                    <a:pt x="16707" y="2696"/>
                  </a:cubicBezTo>
                  <a:close/>
                  <a:moveTo>
                    <a:pt x="16971" y="2579"/>
                  </a:moveTo>
                  <a:lnTo>
                    <a:pt x="16971" y="2579"/>
                  </a:lnTo>
                  <a:cubicBezTo>
                    <a:pt x="17008" y="2563"/>
                    <a:pt x="17050" y="2580"/>
                    <a:pt x="17066" y="2616"/>
                  </a:cubicBezTo>
                  <a:cubicBezTo>
                    <a:pt x="17082" y="2653"/>
                    <a:pt x="17066" y="2695"/>
                    <a:pt x="17029" y="2711"/>
                  </a:cubicBezTo>
                  <a:lnTo>
                    <a:pt x="17029" y="2711"/>
                  </a:lnTo>
                  <a:cubicBezTo>
                    <a:pt x="16993" y="2727"/>
                    <a:pt x="16950" y="2711"/>
                    <a:pt x="16934" y="2674"/>
                  </a:cubicBezTo>
                  <a:cubicBezTo>
                    <a:pt x="16918" y="2638"/>
                    <a:pt x="16935" y="2595"/>
                    <a:pt x="16971" y="2579"/>
                  </a:cubicBezTo>
                  <a:close/>
                  <a:moveTo>
                    <a:pt x="17235" y="2464"/>
                  </a:moveTo>
                  <a:lnTo>
                    <a:pt x="17235" y="2464"/>
                  </a:lnTo>
                  <a:cubicBezTo>
                    <a:pt x="17272" y="2448"/>
                    <a:pt x="17314" y="2465"/>
                    <a:pt x="17330" y="2501"/>
                  </a:cubicBezTo>
                  <a:cubicBezTo>
                    <a:pt x="17346" y="2537"/>
                    <a:pt x="17330" y="2580"/>
                    <a:pt x="17293" y="2596"/>
                  </a:cubicBezTo>
                  <a:lnTo>
                    <a:pt x="17293" y="2596"/>
                  </a:lnTo>
                  <a:cubicBezTo>
                    <a:pt x="17257" y="2612"/>
                    <a:pt x="17214" y="2596"/>
                    <a:pt x="17198" y="2559"/>
                  </a:cubicBezTo>
                  <a:cubicBezTo>
                    <a:pt x="17182" y="2523"/>
                    <a:pt x="17199" y="2480"/>
                    <a:pt x="17235" y="2464"/>
                  </a:cubicBezTo>
                  <a:close/>
                  <a:moveTo>
                    <a:pt x="17501" y="2351"/>
                  </a:moveTo>
                  <a:lnTo>
                    <a:pt x="17501" y="2351"/>
                  </a:lnTo>
                  <a:cubicBezTo>
                    <a:pt x="17538" y="2336"/>
                    <a:pt x="17580" y="2352"/>
                    <a:pt x="17596" y="2389"/>
                  </a:cubicBezTo>
                  <a:cubicBezTo>
                    <a:pt x="17612" y="2425"/>
                    <a:pt x="17595" y="2468"/>
                    <a:pt x="17558" y="2484"/>
                  </a:cubicBezTo>
                  <a:lnTo>
                    <a:pt x="17558" y="2484"/>
                  </a:lnTo>
                  <a:cubicBezTo>
                    <a:pt x="17522" y="2499"/>
                    <a:pt x="17479" y="2483"/>
                    <a:pt x="17463" y="2446"/>
                  </a:cubicBezTo>
                  <a:cubicBezTo>
                    <a:pt x="17448" y="2410"/>
                    <a:pt x="17464" y="2367"/>
                    <a:pt x="17501" y="2351"/>
                  </a:cubicBezTo>
                  <a:close/>
                  <a:moveTo>
                    <a:pt x="17769" y="2243"/>
                  </a:moveTo>
                  <a:lnTo>
                    <a:pt x="17769" y="2242"/>
                  </a:lnTo>
                  <a:cubicBezTo>
                    <a:pt x="17806" y="2227"/>
                    <a:pt x="17848" y="2245"/>
                    <a:pt x="17863" y="2282"/>
                  </a:cubicBezTo>
                  <a:cubicBezTo>
                    <a:pt x="17878" y="2318"/>
                    <a:pt x="17861" y="2361"/>
                    <a:pt x="17824" y="2376"/>
                  </a:cubicBezTo>
                  <a:lnTo>
                    <a:pt x="17824" y="2376"/>
                  </a:lnTo>
                  <a:cubicBezTo>
                    <a:pt x="17787" y="2391"/>
                    <a:pt x="17745" y="2373"/>
                    <a:pt x="17730" y="2337"/>
                  </a:cubicBezTo>
                  <a:cubicBezTo>
                    <a:pt x="17715" y="2300"/>
                    <a:pt x="17732" y="2258"/>
                    <a:pt x="17769" y="2243"/>
                  </a:cubicBezTo>
                  <a:close/>
                  <a:moveTo>
                    <a:pt x="18041" y="2140"/>
                  </a:moveTo>
                  <a:lnTo>
                    <a:pt x="18041" y="2140"/>
                  </a:lnTo>
                  <a:cubicBezTo>
                    <a:pt x="18078" y="2126"/>
                    <a:pt x="18119" y="2145"/>
                    <a:pt x="18134" y="2182"/>
                  </a:cubicBezTo>
                  <a:cubicBezTo>
                    <a:pt x="18148" y="2219"/>
                    <a:pt x="18129" y="2261"/>
                    <a:pt x="18092" y="2275"/>
                  </a:cubicBezTo>
                  <a:lnTo>
                    <a:pt x="18091" y="2275"/>
                  </a:lnTo>
                  <a:cubicBezTo>
                    <a:pt x="18054" y="2289"/>
                    <a:pt x="18013" y="2270"/>
                    <a:pt x="17999" y="2233"/>
                  </a:cubicBezTo>
                  <a:cubicBezTo>
                    <a:pt x="17985" y="2195"/>
                    <a:pt x="18003" y="2154"/>
                    <a:pt x="18041" y="2140"/>
                  </a:cubicBezTo>
                  <a:close/>
                  <a:moveTo>
                    <a:pt x="18316" y="2045"/>
                  </a:moveTo>
                  <a:lnTo>
                    <a:pt x="18317" y="2045"/>
                  </a:lnTo>
                  <a:cubicBezTo>
                    <a:pt x="18354" y="2033"/>
                    <a:pt x="18395" y="2053"/>
                    <a:pt x="18407" y="2091"/>
                  </a:cubicBezTo>
                  <a:cubicBezTo>
                    <a:pt x="18419" y="2129"/>
                    <a:pt x="18398" y="2170"/>
                    <a:pt x="18361" y="2182"/>
                  </a:cubicBezTo>
                  <a:lnTo>
                    <a:pt x="18360" y="2182"/>
                  </a:lnTo>
                  <a:cubicBezTo>
                    <a:pt x="18323" y="2194"/>
                    <a:pt x="18282" y="2173"/>
                    <a:pt x="18270" y="2135"/>
                  </a:cubicBezTo>
                  <a:cubicBezTo>
                    <a:pt x="18258" y="2098"/>
                    <a:pt x="18279" y="2057"/>
                    <a:pt x="18316" y="2045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ysDot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285964" y="5763671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4.0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285964" y="5448106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4,5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272109" y="5099039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258254" y="4766709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5,5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265375" y="4445990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258254" y="4132492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6,5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258254" y="3799802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7,0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670387" y="5909833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2009/2010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180884" y="5909833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2013/2014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9316" y="5021353"/>
              <a:ext cx="567784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5,35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73606" y="3971799"/>
              <a:ext cx="567784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6,32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70" name="Rectangle 54"/>
          <p:cNvSpPr>
            <a:spLocks noChangeArrowheads="1"/>
          </p:cNvSpPr>
          <p:nvPr/>
        </p:nvSpPr>
        <p:spPr bwMode="auto">
          <a:xfrm>
            <a:off x="5011010" y="6170859"/>
            <a:ext cx="41329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Média</a:t>
            </a:r>
            <a:r>
              <a:rPr kumimoji="0" lang="pt-PT" altLang="pt-PT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das respostas ao Inquérito Pedagógico relacionadas com a dimensão </a:t>
            </a:r>
            <a:r>
              <a:rPr lang="pt-PT" altLang="pt-PT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“Consistência e </a:t>
            </a:r>
            <a:r>
              <a:rPr lang="pt-PT" altLang="pt-PT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Ajuda</a:t>
            </a:r>
            <a:r>
              <a:rPr kumimoji="0" lang="pt-PT" altLang="pt-PT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1" name="Freeform 53"/>
          <p:cNvSpPr>
            <a:spLocks/>
          </p:cNvSpPr>
          <p:nvPr/>
        </p:nvSpPr>
        <p:spPr bwMode="auto">
          <a:xfrm>
            <a:off x="4660595" y="6334476"/>
            <a:ext cx="299355" cy="14288"/>
          </a:xfrm>
          <a:custGeom>
            <a:avLst/>
            <a:gdLst>
              <a:gd name="T0" fmla="*/ 72 w 1824"/>
              <a:gd name="T1" fmla="*/ 0 h 144"/>
              <a:gd name="T2" fmla="*/ 1752 w 1824"/>
              <a:gd name="T3" fmla="*/ 0 h 144"/>
              <a:gd name="T4" fmla="*/ 1824 w 1824"/>
              <a:gd name="T5" fmla="*/ 72 h 144"/>
              <a:gd name="T6" fmla="*/ 1752 w 1824"/>
              <a:gd name="T7" fmla="*/ 144 h 144"/>
              <a:gd name="T8" fmla="*/ 72 w 1824"/>
              <a:gd name="T9" fmla="*/ 144 h 144"/>
              <a:gd name="T10" fmla="*/ 0 w 1824"/>
              <a:gd name="T11" fmla="*/ 72 h 144"/>
              <a:gd name="T12" fmla="*/ 72 w 1824"/>
              <a:gd name="T13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24" h="144">
                <a:moveTo>
                  <a:pt x="72" y="0"/>
                </a:moveTo>
                <a:lnTo>
                  <a:pt x="1752" y="0"/>
                </a:lnTo>
                <a:cubicBezTo>
                  <a:pt x="1792" y="0"/>
                  <a:pt x="1824" y="33"/>
                  <a:pt x="1824" y="72"/>
                </a:cubicBezTo>
                <a:cubicBezTo>
                  <a:pt x="1824" y="112"/>
                  <a:pt x="1792" y="144"/>
                  <a:pt x="1752" y="144"/>
                </a:cubicBezTo>
                <a:lnTo>
                  <a:pt x="72" y="144"/>
                </a:lnTo>
                <a:cubicBezTo>
                  <a:pt x="33" y="144"/>
                  <a:pt x="0" y="112"/>
                  <a:pt x="0" y="72"/>
                </a:cubicBezTo>
                <a:cubicBezTo>
                  <a:pt x="0" y="33"/>
                  <a:pt x="33" y="0"/>
                  <a:pt x="72" y="0"/>
                </a:cubicBezTo>
                <a:close/>
              </a:path>
            </a:pathLst>
          </a:custGeom>
          <a:solidFill>
            <a:srgbClr val="C00000"/>
          </a:solidFill>
          <a:ln w="1588" cap="flat">
            <a:solidFill>
              <a:srgbClr val="C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932040" y="3768003"/>
            <a:ext cx="3793171" cy="2376138"/>
            <a:chOff x="4932040" y="3768003"/>
            <a:chExt cx="3793171" cy="2376138"/>
          </a:xfrm>
        </p:grpSpPr>
        <p:sp>
          <p:nvSpPr>
            <p:cNvPr id="2056" name="Rectangle 37"/>
            <p:cNvSpPr>
              <a:spLocks noChangeArrowheads="1"/>
            </p:cNvSpPr>
            <p:nvPr/>
          </p:nvSpPr>
          <p:spPr bwMode="auto">
            <a:xfrm>
              <a:off x="5241925" y="3849688"/>
              <a:ext cx="3148012" cy="2054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57" name="Freeform 38"/>
            <p:cNvSpPr>
              <a:spLocks noEditPoints="1"/>
            </p:cNvSpPr>
            <p:nvPr/>
          </p:nvSpPr>
          <p:spPr bwMode="auto">
            <a:xfrm>
              <a:off x="5241925" y="3846513"/>
              <a:ext cx="3148012" cy="1547813"/>
            </a:xfrm>
            <a:custGeom>
              <a:avLst/>
              <a:gdLst>
                <a:gd name="T0" fmla="*/ 0 w 1983"/>
                <a:gd name="T1" fmla="*/ 971 h 975"/>
                <a:gd name="T2" fmla="*/ 1983 w 1983"/>
                <a:gd name="T3" fmla="*/ 971 h 975"/>
                <a:gd name="T4" fmla="*/ 1983 w 1983"/>
                <a:gd name="T5" fmla="*/ 975 h 975"/>
                <a:gd name="T6" fmla="*/ 0 w 1983"/>
                <a:gd name="T7" fmla="*/ 975 h 975"/>
                <a:gd name="T8" fmla="*/ 0 w 1983"/>
                <a:gd name="T9" fmla="*/ 971 h 975"/>
                <a:gd name="T10" fmla="*/ 0 w 1983"/>
                <a:gd name="T11" fmla="*/ 647 h 975"/>
                <a:gd name="T12" fmla="*/ 1983 w 1983"/>
                <a:gd name="T13" fmla="*/ 647 h 975"/>
                <a:gd name="T14" fmla="*/ 1983 w 1983"/>
                <a:gd name="T15" fmla="*/ 651 h 975"/>
                <a:gd name="T16" fmla="*/ 0 w 1983"/>
                <a:gd name="T17" fmla="*/ 651 h 975"/>
                <a:gd name="T18" fmla="*/ 0 w 1983"/>
                <a:gd name="T19" fmla="*/ 647 h 975"/>
                <a:gd name="T20" fmla="*/ 0 w 1983"/>
                <a:gd name="T21" fmla="*/ 323 h 975"/>
                <a:gd name="T22" fmla="*/ 1983 w 1983"/>
                <a:gd name="T23" fmla="*/ 323 h 975"/>
                <a:gd name="T24" fmla="*/ 1983 w 1983"/>
                <a:gd name="T25" fmla="*/ 327 h 975"/>
                <a:gd name="T26" fmla="*/ 0 w 1983"/>
                <a:gd name="T27" fmla="*/ 327 h 975"/>
                <a:gd name="T28" fmla="*/ 0 w 1983"/>
                <a:gd name="T29" fmla="*/ 323 h 975"/>
                <a:gd name="T30" fmla="*/ 0 w 1983"/>
                <a:gd name="T31" fmla="*/ 0 h 975"/>
                <a:gd name="T32" fmla="*/ 1983 w 1983"/>
                <a:gd name="T33" fmla="*/ 0 h 975"/>
                <a:gd name="T34" fmla="*/ 1983 w 1983"/>
                <a:gd name="T35" fmla="*/ 4 h 975"/>
                <a:gd name="T36" fmla="*/ 0 w 1983"/>
                <a:gd name="T37" fmla="*/ 4 h 975"/>
                <a:gd name="T38" fmla="*/ 0 w 1983"/>
                <a:gd name="T39" fmla="*/ 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3" h="975">
                  <a:moveTo>
                    <a:pt x="0" y="971"/>
                  </a:moveTo>
                  <a:lnTo>
                    <a:pt x="1983" y="971"/>
                  </a:lnTo>
                  <a:lnTo>
                    <a:pt x="1983" y="975"/>
                  </a:lnTo>
                  <a:lnTo>
                    <a:pt x="0" y="975"/>
                  </a:lnTo>
                  <a:lnTo>
                    <a:pt x="0" y="971"/>
                  </a:lnTo>
                  <a:close/>
                  <a:moveTo>
                    <a:pt x="0" y="647"/>
                  </a:moveTo>
                  <a:lnTo>
                    <a:pt x="1983" y="647"/>
                  </a:lnTo>
                  <a:lnTo>
                    <a:pt x="1983" y="651"/>
                  </a:lnTo>
                  <a:lnTo>
                    <a:pt x="0" y="651"/>
                  </a:lnTo>
                  <a:lnTo>
                    <a:pt x="0" y="647"/>
                  </a:lnTo>
                  <a:close/>
                  <a:moveTo>
                    <a:pt x="0" y="323"/>
                  </a:moveTo>
                  <a:lnTo>
                    <a:pt x="1983" y="323"/>
                  </a:lnTo>
                  <a:lnTo>
                    <a:pt x="1983" y="327"/>
                  </a:lnTo>
                  <a:lnTo>
                    <a:pt x="0" y="327"/>
                  </a:lnTo>
                  <a:lnTo>
                    <a:pt x="0" y="323"/>
                  </a:lnTo>
                  <a:close/>
                  <a:moveTo>
                    <a:pt x="0" y="0"/>
                  </a:moveTo>
                  <a:lnTo>
                    <a:pt x="1983" y="0"/>
                  </a:lnTo>
                  <a:lnTo>
                    <a:pt x="198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58" name="Rectangle 39"/>
            <p:cNvSpPr>
              <a:spLocks noChangeArrowheads="1"/>
            </p:cNvSpPr>
            <p:nvPr/>
          </p:nvSpPr>
          <p:spPr bwMode="auto">
            <a:xfrm>
              <a:off x="5238750" y="3849688"/>
              <a:ext cx="6350" cy="2054225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59" name="Freeform 40"/>
            <p:cNvSpPr>
              <a:spLocks noEditPoints="1"/>
            </p:cNvSpPr>
            <p:nvPr/>
          </p:nvSpPr>
          <p:spPr bwMode="auto">
            <a:xfrm>
              <a:off x="5213350" y="3846513"/>
              <a:ext cx="28575" cy="2060575"/>
            </a:xfrm>
            <a:custGeom>
              <a:avLst/>
              <a:gdLst>
                <a:gd name="T0" fmla="*/ 0 w 18"/>
                <a:gd name="T1" fmla="*/ 1294 h 1298"/>
                <a:gd name="T2" fmla="*/ 18 w 18"/>
                <a:gd name="T3" fmla="*/ 1294 h 1298"/>
                <a:gd name="T4" fmla="*/ 18 w 18"/>
                <a:gd name="T5" fmla="*/ 1298 h 1298"/>
                <a:gd name="T6" fmla="*/ 0 w 18"/>
                <a:gd name="T7" fmla="*/ 1298 h 1298"/>
                <a:gd name="T8" fmla="*/ 0 w 18"/>
                <a:gd name="T9" fmla="*/ 1294 h 1298"/>
                <a:gd name="T10" fmla="*/ 0 w 18"/>
                <a:gd name="T11" fmla="*/ 971 h 1298"/>
                <a:gd name="T12" fmla="*/ 18 w 18"/>
                <a:gd name="T13" fmla="*/ 971 h 1298"/>
                <a:gd name="T14" fmla="*/ 18 w 18"/>
                <a:gd name="T15" fmla="*/ 975 h 1298"/>
                <a:gd name="T16" fmla="*/ 0 w 18"/>
                <a:gd name="T17" fmla="*/ 975 h 1298"/>
                <a:gd name="T18" fmla="*/ 0 w 18"/>
                <a:gd name="T19" fmla="*/ 971 h 1298"/>
                <a:gd name="T20" fmla="*/ 0 w 18"/>
                <a:gd name="T21" fmla="*/ 647 h 1298"/>
                <a:gd name="T22" fmla="*/ 18 w 18"/>
                <a:gd name="T23" fmla="*/ 647 h 1298"/>
                <a:gd name="T24" fmla="*/ 18 w 18"/>
                <a:gd name="T25" fmla="*/ 651 h 1298"/>
                <a:gd name="T26" fmla="*/ 0 w 18"/>
                <a:gd name="T27" fmla="*/ 651 h 1298"/>
                <a:gd name="T28" fmla="*/ 0 w 18"/>
                <a:gd name="T29" fmla="*/ 647 h 1298"/>
                <a:gd name="T30" fmla="*/ 0 w 18"/>
                <a:gd name="T31" fmla="*/ 323 h 1298"/>
                <a:gd name="T32" fmla="*/ 18 w 18"/>
                <a:gd name="T33" fmla="*/ 323 h 1298"/>
                <a:gd name="T34" fmla="*/ 18 w 18"/>
                <a:gd name="T35" fmla="*/ 327 h 1298"/>
                <a:gd name="T36" fmla="*/ 0 w 18"/>
                <a:gd name="T37" fmla="*/ 327 h 1298"/>
                <a:gd name="T38" fmla="*/ 0 w 18"/>
                <a:gd name="T39" fmla="*/ 323 h 1298"/>
                <a:gd name="T40" fmla="*/ 0 w 18"/>
                <a:gd name="T41" fmla="*/ 0 h 1298"/>
                <a:gd name="T42" fmla="*/ 18 w 18"/>
                <a:gd name="T43" fmla="*/ 0 h 1298"/>
                <a:gd name="T44" fmla="*/ 18 w 18"/>
                <a:gd name="T45" fmla="*/ 4 h 1298"/>
                <a:gd name="T46" fmla="*/ 0 w 18"/>
                <a:gd name="T47" fmla="*/ 4 h 1298"/>
                <a:gd name="T48" fmla="*/ 0 w 18"/>
                <a:gd name="T49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1298">
                  <a:moveTo>
                    <a:pt x="0" y="1294"/>
                  </a:moveTo>
                  <a:lnTo>
                    <a:pt x="18" y="1294"/>
                  </a:lnTo>
                  <a:lnTo>
                    <a:pt x="18" y="1298"/>
                  </a:lnTo>
                  <a:lnTo>
                    <a:pt x="0" y="1298"/>
                  </a:lnTo>
                  <a:lnTo>
                    <a:pt x="0" y="1294"/>
                  </a:lnTo>
                  <a:close/>
                  <a:moveTo>
                    <a:pt x="0" y="971"/>
                  </a:moveTo>
                  <a:lnTo>
                    <a:pt x="18" y="971"/>
                  </a:lnTo>
                  <a:lnTo>
                    <a:pt x="18" y="975"/>
                  </a:lnTo>
                  <a:lnTo>
                    <a:pt x="0" y="975"/>
                  </a:lnTo>
                  <a:lnTo>
                    <a:pt x="0" y="971"/>
                  </a:lnTo>
                  <a:close/>
                  <a:moveTo>
                    <a:pt x="0" y="647"/>
                  </a:moveTo>
                  <a:lnTo>
                    <a:pt x="18" y="647"/>
                  </a:lnTo>
                  <a:lnTo>
                    <a:pt x="18" y="651"/>
                  </a:lnTo>
                  <a:lnTo>
                    <a:pt x="0" y="651"/>
                  </a:lnTo>
                  <a:lnTo>
                    <a:pt x="0" y="647"/>
                  </a:lnTo>
                  <a:close/>
                  <a:moveTo>
                    <a:pt x="0" y="323"/>
                  </a:moveTo>
                  <a:lnTo>
                    <a:pt x="18" y="323"/>
                  </a:lnTo>
                  <a:lnTo>
                    <a:pt x="18" y="327"/>
                  </a:lnTo>
                  <a:lnTo>
                    <a:pt x="0" y="327"/>
                  </a:lnTo>
                  <a:lnTo>
                    <a:pt x="0" y="323"/>
                  </a:lnTo>
                  <a:close/>
                  <a:moveTo>
                    <a:pt x="0" y="0"/>
                  </a:moveTo>
                  <a:lnTo>
                    <a:pt x="18" y="0"/>
                  </a:lnTo>
                  <a:lnTo>
                    <a:pt x="18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0" name="Rectangle 41"/>
            <p:cNvSpPr>
              <a:spLocks noChangeArrowheads="1"/>
            </p:cNvSpPr>
            <p:nvPr/>
          </p:nvSpPr>
          <p:spPr bwMode="auto">
            <a:xfrm>
              <a:off x="5241925" y="5900738"/>
              <a:ext cx="3148012" cy="6350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1" name="Freeform 42"/>
            <p:cNvSpPr>
              <a:spLocks noEditPoints="1"/>
            </p:cNvSpPr>
            <p:nvPr/>
          </p:nvSpPr>
          <p:spPr bwMode="auto">
            <a:xfrm>
              <a:off x="5238750" y="5903913"/>
              <a:ext cx="3154362" cy="26988"/>
            </a:xfrm>
            <a:custGeom>
              <a:avLst/>
              <a:gdLst>
                <a:gd name="T0" fmla="*/ 4 w 1987"/>
                <a:gd name="T1" fmla="*/ 0 h 17"/>
                <a:gd name="T2" fmla="*/ 4 w 1987"/>
                <a:gd name="T3" fmla="*/ 17 h 17"/>
                <a:gd name="T4" fmla="*/ 0 w 1987"/>
                <a:gd name="T5" fmla="*/ 17 h 17"/>
                <a:gd name="T6" fmla="*/ 0 w 1987"/>
                <a:gd name="T7" fmla="*/ 0 h 17"/>
                <a:gd name="T8" fmla="*/ 4 w 1987"/>
                <a:gd name="T9" fmla="*/ 0 h 17"/>
                <a:gd name="T10" fmla="*/ 400 w 1987"/>
                <a:gd name="T11" fmla="*/ 0 h 17"/>
                <a:gd name="T12" fmla="*/ 400 w 1987"/>
                <a:gd name="T13" fmla="*/ 17 h 17"/>
                <a:gd name="T14" fmla="*/ 396 w 1987"/>
                <a:gd name="T15" fmla="*/ 17 h 17"/>
                <a:gd name="T16" fmla="*/ 396 w 1987"/>
                <a:gd name="T17" fmla="*/ 0 h 17"/>
                <a:gd name="T18" fmla="*/ 400 w 1987"/>
                <a:gd name="T19" fmla="*/ 0 h 17"/>
                <a:gd name="T20" fmla="*/ 798 w 1987"/>
                <a:gd name="T21" fmla="*/ 0 h 17"/>
                <a:gd name="T22" fmla="*/ 798 w 1987"/>
                <a:gd name="T23" fmla="*/ 17 h 17"/>
                <a:gd name="T24" fmla="*/ 793 w 1987"/>
                <a:gd name="T25" fmla="*/ 17 h 17"/>
                <a:gd name="T26" fmla="*/ 793 w 1987"/>
                <a:gd name="T27" fmla="*/ 0 h 17"/>
                <a:gd name="T28" fmla="*/ 798 w 1987"/>
                <a:gd name="T29" fmla="*/ 0 h 17"/>
                <a:gd name="T30" fmla="*/ 1194 w 1987"/>
                <a:gd name="T31" fmla="*/ 0 h 17"/>
                <a:gd name="T32" fmla="*/ 1194 w 1987"/>
                <a:gd name="T33" fmla="*/ 17 h 17"/>
                <a:gd name="T34" fmla="*/ 1190 w 1987"/>
                <a:gd name="T35" fmla="*/ 17 h 17"/>
                <a:gd name="T36" fmla="*/ 1190 w 1987"/>
                <a:gd name="T37" fmla="*/ 0 h 17"/>
                <a:gd name="T38" fmla="*/ 1194 w 1987"/>
                <a:gd name="T39" fmla="*/ 0 h 17"/>
                <a:gd name="T40" fmla="*/ 1591 w 1987"/>
                <a:gd name="T41" fmla="*/ 0 h 17"/>
                <a:gd name="T42" fmla="*/ 1591 w 1987"/>
                <a:gd name="T43" fmla="*/ 17 h 17"/>
                <a:gd name="T44" fmla="*/ 1587 w 1987"/>
                <a:gd name="T45" fmla="*/ 17 h 17"/>
                <a:gd name="T46" fmla="*/ 1587 w 1987"/>
                <a:gd name="T47" fmla="*/ 0 h 17"/>
                <a:gd name="T48" fmla="*/ 1591 w 1987"/>
                <a:gd name="T49" fmla="*/ 0 h 17"/>
                <a:gd name="T50" fmla="*/ 1987 w 1987"/>
                <a:gd name="T51" fmla="*/ 0 h 17"/>
                <a:gd name="T52" fmla="*/ 1987 w 1987"/>
                <a:gd name="T53" fmla="*/ 17 h 17"/>
                <a:gd name="T54" fmla="*/ 1983 w 1987"/>
                <a:gd name="T55" fmla="*/ 17 h 17"/>
                <a:gd name="T56" fmla="*/ 1983 w 1987"/>
                <a:gd name="T57" fmla="*/ 0 h 17"/>
                <a:gd name="T58" fmla="*/ 1987 w 1987"/>
                <a:gd name="T5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87" h="17">
                  <a:moveTo>
                    <a:pt x="4" y="0"/>
                  </a:moveTo>
                  <a:lnTo>
                    <a:pt x="4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4" y="0"/>
                  </a:lnTo>
                  <a:close/>
                  <a:moveTo>
                    <a:pt x="400" y="0"/>
                  </a:moveTo>
                  <a:lnTo>
                    <a:pt x="400" y="17"/>
                  </a:lnTo>
                  <a:lnTo>
                    <a:pt x="396" y="17"/>
                  </a:lnTo>
                  <a:lnTo>
                    <a:pt x="396" y="0"/>
                  </a:lnTo>
                  <a:lnTo>
                    <a:pt x="400" y="0"/>
                  </a:lnTo>
                  <a:close/>
                  <a:moveTo>
                    <a:pt x="798" y="0"/>
                  </a:moveTo>
                  <a:lnTo>
                    <a:pt x="798" y="17"/>
                  </a:lnTo>
                  <a:lnTo>
                    <a:pt x="793" y="17"/>
                  </a:lnTo>
                  <a:lnTo>
                    <a:pt x="793" y="0"/>
                  </a:lnTo>
                  <a:lnTo>
                    <a:pt x="798" y="0"/>
                  </a:lnTo>
                  <a:close/>
                  <a:moveTo>
                    <a:pt x="1194" y="0"/>
                  </a:moveTo>
                  <a:lnTo>
                    <a:pt x="1194" y="17"/>
                  </a:lnTo>
                  <a:lnTo>
                    <a:pt x="1190" y="17"/>
                  </a:lnTo>
                  <a:lnTo>
                    <a:pt x="1190" y="0"/>
                  </a:lnTo>
                  <a:lnTo>
                    <a:pt x="1194" y="0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87" y="17"/>
                  </a:lnTo>
                  <a:lnTo>
                    <a:pt x="1587" y="0"/>
                  </a:lnTo>
                  <a:lnTo>
                    <a:pt x="1591" y="0"/>
                  </a:lnTo>
                  <a:close/>
                  <a:moveTo>
                    <a:pt x="1987" y="0"/>
                  </a:moveTo>
                  <a:lnTo>
                    <a:pt x="1987" y="17"/>
                  </a:lnTo>
                  <a:lnTo>
                    <a:pt x="1983" y="17"/>
                  </a:lnTo>
                  <a:lnTo>
                    <a:pt x="1983" y="0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2" name="Freeform 43"/>
            <p:cNvSpPr>
              <a:spLocks/>
            </p:cNvSpPr>
            <p:nvPr/>
          </p:nvSpPr>
          <p:spPr bwMode="auto">
            <a:xfrm>
              <a:off x="5545138" y="4456113"/>
              <a:ext cx="2541587" cy="769938"/>
            </a:xfrm>
            <a:custGeom>
              <a:avLst/>
              <a:gdLst>
                <a:gd name="T0" fmla="*/ 454 w 18506"/>
                <a:gd name="T1" fmla="*/ 5432 h 6090"/>
                <a:gd name="T2" fmla="*/ 1169 w 18506"/>
                <a:gd name="T3" fmla="*/ 4475 h 6090"/>
                <a:gd name="T4" fmla="*/ 2316 w 18506"/>
                <a:gd name="T5" fmla="*/ 2896 h 6090"/>
                <a:gd name="T6" fmla="*/ 2891 w 18506"/>
                <a:gd name="T7" fmla="*/ 2154 h 6090"/>
                <a:gd name="T8" fmla="*/ 3467 w 18506"/>
                <a:gd name="T9" fmla="*/ 1486 h 6090"/>
                <a:gd name="T10" fmla="*/ 4045 w 18506"/>
                <a:gd name="T11" fmla="*/ 927 h 6090"/>
                <a:gd name="T12" fmla="*/ 4629 w 18506"/>
                <a:gd name="T13" fmla="*/ 508 h 6090"/>
                <a:gd name="T14" fmla="*/ 5215 w 18506"/>
                <a:gd name="T15" fmla="*/ 246 h 6090"/>
                <a:gd name="T16" fmla="*/ 5803 w 18506"/>
                <a:gd name="T17" fmla="*/ 118 h 6090"/>
                <a:gd name="T18" fmla="*/ 6388 w 18506"/>
                <a:gd name="T19" fmla="*/ 97 h 6090"/>
                <a:gd name="T20" fmla="*/ 6970 w 18506"/>
                <a:gd name="T21" fmla="*/ 158 h 6090"/>
                <a:gd name="T22" fmla="*/ 7836 w 18506"/>
                <a:gd name="T23" fmla="*/ 339 h 6090"/>
                <a:gd name="T24" fmla="*/ 8981 w 18506"/>
                <a:gd name="T25" fmla="*/ 610 h 6090"/>
                <a:gd name="T26" fmla="*/ 9554 w 18506"/>
                <a:gd name="T27" fmla="*/ 717 h 6090"/>
                <a:gd name="T28" fmla="*/ 10135 w 18506"/>
                <a:gd name="T29" fmla="*/ 882 h 6090"/>
                <a:gd name="T30" fmla="*/ 11286 w 18506"/>
                <a:gd name="T31" fmla="*/ 1329 h 6090"/>
                <a:gd name="T32" fmla="*/ 12285 w 18506"/>
                <a:gd name="T33" fmla="*/ 1712 h 6090"/>
                <a:gd name="T34" fmla="*/ 12852 w 18506"/>
                <a:gd name="T35" fmla="*/ 1872 h 6090"/>
                <a:gd name="T36" fmla="*/ 13415 w 18506"/>
                <a:gd name="T37" fmla="*/ 1958 h 6090"/>
                <a:gd name="T38" fmla="*/ 13975 w 18506"/>
                <a:gd name="T39" fmla="*/ 1946 h 6090"/>
                <a:gd name="T40" fmla="*/ 14537 w 18506"/>
                <a:gd name="T41" fmla="*/ 1837 h 6090"/>
                <a:gd name="T42" fmla="*/ 15102 w 18506"/>
                <a:gd name="T43" fmla="*/ 1651 h 6090"/>
                <a:gd name="T44" fmla="*/ 15813 w 18506"/>
                <a:gd name="T45" fmla="*/ 1338 h 6090"/>
                <a:gd name="T46" fmla="*/ 16956 w 18506"/>
                <a:gd name="T47" fmla="*/ 737 h 6090"/>
                <a:gd name="T48" fmla="*/ 18106 w 18506"/>
                <a:gd name="T49" fmla="*/ 145 h 6090"/>
                <a:gd name="T50" fmla="*/ 18453 w 18506"/>
                <a:gd name="T51" fmla="*/ 148 h 6090"/>
                <a:gd name="T52" fmla="*/ 17598 w 18506"/>
                <a:gd name="T53" fmla="*/ 557 h 6090"/>
                <a:gd name="T54" fmla="*/ 16451 w 18506"/>
                <a:gd name="T55" fmla="*/ 1173 h 6090"/>
                <a:gd name="T56" fmla="*/ 15442 w 18506"/>
                <a:gd name="T57" fmla="*/ 1667 h 6090"/>
                <a:gd name="T58" fmla="*/ 14863 w 18506"/>
                <a:gd name="T59" fmla="*/ 1890 h 6090"/>
                <a:gd name="T60" fmla="*/ 14280 w 18506"/>
                <a:gd name="T61" fmla="*/ 2044 h 6090"/>
                <a:gd name="T62" fmla="*/ 13694 w 18506"/>
                <a:gd name="T63" fmla="*/ 2109 h 6090"/>
                <a:gd name="T64" fmla="*/ 13109 w 18506"/>
                <a:gd name="T65" fmla="*/ 2067 h 6090"/>
                <a:gd name="T66" fmla="*/ 12528 w 18506"/>
                <a:gd name="T67" fmla="*/ 1938 h 6090"/>
                <a:gd name="T68" fmla="*/ 11806 w 18506"/>
                <a:gd name="T69" fmla="*/ 1693 h 6090"/>
                <a:gd name="T70" fmla="*/ 10660 w 18506"/>
                <a:gd name="T71" fmla="*/ 1230 h 6090"/>
                <a:gd name="T72" fmla="*/ 9807 w 18506"/>
                <a:gd name="T73" fmla="*/ 931 h 6090"/>
                <a:gd name="T74" fmla="*/ 9240 w 18506"/>
                <a:gd name="T75" fmla="*/ 802 h 6090"/>
                <a:gd name="T76" fmla="*/ 8375 w 18506"/>
                <a:gd name="T77" fmla="*/ 620 h 6090"/>
                <a:gd name="T78" fmla="*/ 7233 w 18506"/>
                <a:gd name="T79" fmla="*/ 351 h 6090"/>
                <a:gd name="T80" fmla="*/ 6666 w 18506"/>
                <a:gd name="T81" fmla="*/ 263 h 6090"/>
                <a:gd name="T82" fmla="*/ 6103 w 18506"/>
                <a:gd name="T83" fmla="*/ 240 h 6090"/>
                <a:gd name="T84" fmla="*/ 5543 w 18506"/>
                <a:gd name="T85" fmla="*/ 306 h 6090"/>
                <a:gd name="T86" fmla="*/ 4984 w 18506"/>
                <a:gd name="T87" fmla="*/ 488 h 6090"/>
                <a:gd name="T88" fmla="*/ 4423 w 18506"/>
                <a:gd name="T89" fmla="*/ 812 h 6090"/>
                <a:gd name="T90" fmla="*/ 3857 w 18506"/>
                <a:gd name="T91" fmla="*/ 1293 h 6090"/>
                <a:gd name="T92" fmla="*/ 3288 w 18506"/>
                <a:gd name="T93" fmla="*/ 1902 h 6090"/>
                <a:gd name="T94" fmla="*/ 2718 w 18506"/>
                <a:gd name="T95" fmla="*/ 2605 h 6090"/>
                <a:gd name="T96" fmla="*/ 1859 w 18506"/>
                <a:gd name="T97" fmla="*/ 3765 h 6090"/>
                <a:gd name="T98" fmla="*/ 854 w 18506"/>
                <a:gd name="T99" fmla="*/ 5145 h 6090"/>
                <a:gd name="T100" fmla="*/ 279 w 18506"/>
                <a:gd name="T101" fmla="*/ 5883 h 6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506" h="6090">
                  <a:moveTo>
                    <a:pt x="25" y="5963"/>
                  </a:moveTo>
                  <a:lnTo>
                    <a:pt x="169" y="5791"/>
                  </a:lnTo>
                  <a:lnTo>
                    <a:pt x="311" y="5614"/>
                  </a:lnTo>
                  <a:lnTo>
                    <a:pt x="454" y="5432"/>
                  </a:lnTo>
                  <a:lnTo>
                    <a:pt x="597" y="5247"/>
                  </a:lnTo>
                  <a:lnTo>
                    <a:pt x="739" y="5058"/>
                  </a:lnTo>
                  <a:lnTo>
                    <a:pt x="883" y="4866"/>
                  </a:lnTo>
                  <a:lnTo>
                    <a:pt x="1169" y="4475"/>
                  </a:lnTo>
                  <a:lnTo>
                    <a:pt x="1456" y="4079"/>
                  </a:lnTo>
                  <a:lnTo>
                    <a:pt x="1742" y="3681"/>
                  </a:lnTo>
                  <a:lnTo>
                    <a:pt x="2029" y="3285"/>
                  </a:lnTo>
                  <a:lnTo>
                    <a:pt x="2316" y="2896"/>
                  </a:lnTo>
                  <a:lnTo>
                    <a:pt x="2459" y="2705"/>
                  </a:lnTo>
                  <a:lnTo>
                    <a:pt x="2603" y="2518"/>
                  </a:lnTo>
                  <a:lnTo>
                    <a:pt x="2747" y="2334"/>
                  </a:lnTo>
                  <a:lnTo>
                    <a:pt x="2891" y="2154"/>
                  </a:lnTo>
                  <a:lnTo>
                    <a:pt x="3034" y="1979"/>
                  </a:lnTo>
                  <a:lnTo>
                    <a:pt x="3179" y="1809"/>
                  </a:lnTo>
                  <a:lnTo>
                    <a:pt x="3323" y="1644"/>
                  </a:lnTo>
                  <a:lnTo>
                    <a:pt x="3467" y="1486"/>
                  </a:lnTo>
                  <a:lnTo>
                    <a:pt x="3611" y="1335"/>
                  </a:lnTo>
                  <a:lnTo>
                    <a:pt x="3756" y="1191"/>
                  </a:lnTo>
                  <a:lnTo>
                    <a:pt x="3901" y="1055"/>
                  </a:lnTo>
                  <a:lnTo>
                    <a:pt x="4045" y="927"/>
                  </a:lnTo>
                  <a:lnTo>
                    <a:pt x="4191" y="808"/>
                  </a:lnTo>
                  <a:lnTo>
                    <a:pt x="4337" y="698"/>
                  </a:lnTo>
                  <a:lnTo>
                    <a:pt x="4482" y="598"/>
                  </a:lnTo>
                  <a:lnTo>
                    <a:pt x="4629" y="508"/>
                  </a:lnTo>
                  <a:lnTo>
                    <a:pt x="4776" y="428"/>
                  </a:lnTo>
                  <a:lnTo>
                    <a:pt x="4922" y="358"/>
                  </a:lnTo>
                  <a:lnTo>
                    <a:pt x="5069" y="297"/>
                  </a:lnTo>
                  <a:lnTo>
                    <a:pt x="5215" y="246"/>
                  </a:lnTo>
                  <a:lnTo>
                    <a:pt x="5363" y="202"/>
                  </a:lnTo>
                  <a:lnTo>
                    <a:pt x="5510" y="166"/>
                  </a:lnTo>
                  <a:lnTo>
                    <a:pt x="5656" y="139"/>
                  </a:lnTo>
                  <a:lnTo>
                    <a:pt x="5803" y="118"/>
                  </a:lnTo>
                  <a:lnTo>
                    <a:pt x="5949" y="104"/>
                  </a:lnTo>
                  <a:lnTo>
                    <a:pt x="6096" y="96"/>
                  </a:lnTo>
                  <a:lnTo>
                    <a:pt x="6242" y="94"/>
                  </a:lnTo>
                  <a:lnTo>
                    <a:pt x="6388" y="97"/>
                  </a:lnTo>
                  <a:lnTo>
                    <a:pt x="6534" y="106"/>
                  </a:lnTo>
                  <a:lnTo>
                    <a:pt x="6679" y="119"/>
                  </a:lnTo>
                  <a:lnTo>
                    <a:pt x="6825" y="137"/>
                  </a:lnTo>
                  <a:lnTo>
                    <a:pt x="6970" y="158"/>
                  </a:lnTo>
                  <a:lnTo>
                    <a:pt x="7114" y="182"/>
                  </a:lnTo>
                  <a:lnTo>
                    <a:pt x="7259" y="209"/>
                  </a:lnTo>
                  <a:lnTo>
                    <a:pt x="7547" y="271"/>
                  </a:lnTo>
                  <a:lnTo>
                    <a:pt x="7836" y="339"/>
                  </a:lnTo>
                  <a:lnTo>
                    <a:pt x="8123" y="410"/>
                  </a:lnTo>
                  <a:lnTo>
                    <a:pt x="8410" y="481"/>
                  </a:lnTo>
                  <a:lnTo>
                    <a:pt x="8696" y="548"/>
                  </a:lnTo>
                  <a:lnTo>
                    <a:pt x="8981" y="610"/>
                  </a:lnTo>
                  <a:lnTo>
                    <a:pt x="9122" y="636"/>
                  </a:lnTo>
                  <a:lnTo>
                    <a:pt x="9265" y="660"/>
                  </a:lnTo>
                  <a:lnTo>
                    <a:pt x="9409" y="686"/>
                  </a:lnTo>
                  <a:lnTo>
                    <a:pt x="9554" y="717"/>
                  </a:lnTo>
                  <a:lnTo>
                    <a:pt x="9700" y="753"/>
                  </a:lnTo>
                  <a:lnTo>
                    <a:pt x="9844" y="792"/>
                  </a:lnTo>
                  <a:lnTo>
                    <a:pt x="9990" y="835"/>
                  </a:lnTo>
                  <a:lnTo>
                    <a:pt x="10135" y="882"/>
                  </a:lnTo>
                  <a:lnTo>
                    <a:pt x="10423" y="985"/>
                  </a:lnTo>
                  <a:lnTo>
                    <a:pt x="10711" y="1095"/>
                  </a:lnTo>
                  <a:lnTo>
                    <a:pt x="10999" y="1211"/>
                  </a:lnTo>
                  <a:lnTo>
                    <a:pt x="11286" y="1329"/>
                  </a:lnTo>
                  <a:lnTo>
                    <a:pt x="11573" y="1446"/>
                  </a:lnTo>
                  <a:lnTo>
                    <a:pt x="11858" y="1559"/>
                  </a:lnTo>
                  <a:lnTo>
                    <a:pt x="12143" y="1664"/>
                  </a:lnTo>
                  <a:lnTo>
                    <a:pt x="12285" y="1712"/>
                  </a:lnTo>
                  <a:lnTo>
                    <a:pt x="12427" y="1758"/>
                  </a:lnTo>
                  <a:lnTo>
                    <a:pt x="12569" y="1800"/>
                  </a:lnTo>
                  <a:lnTo>
                    <a:pt x="12710" y="1838"/>
                  </a:lnTo>
                  <a:lnTo>
                    <a:pt x="12852" y="1872"/>
                  </a:lnTo>
                  <a:lnTo>
                    <a:pt x="12993" y="1902"/>
                  </a:lnTo>
                  <a:lnTo>
                    <a:pt x="13134" y="1925"/>
                  </a:lnTo>
                  <a:lnTo>
                    <a:pt x="13275" y="1945"/>
                  </a:lnTo>
                  <a:lnTo>
                    <a:pt x="13415" y="1958"/>
                  </a:lnTo>
                  <a:lnTo>
                    <a:pt x="13555" y="1965"/>
                  </a:lnTo>
                  <a:lnTo>
                    <a:pt x="13695" y="1965"/>
                  </a:lnTo>
                  <a:lnTo>
                    <a:pt x="13835" y="1959"/>
                  </a:lnTo>
                  <a:lnTo>
                    <a:pt x="13975" y="1946"/>
                  </a:lnTo>
                  <a:lnTo>
                    <a:pt x="14115" y="1927"/>
                  </a:lnTo>
                  <a:lnTo>
                    <a:pt x="14256" y="1902"/>
                  </a:lnTo>
                  <a:lnTo>
                    <a:pt x="14396" y="1872"/>
                  </a:lnTo>
                  <a:lnTo>
                    <a:pt x="14537" y="1837"/>
                  </a:lnTo>
                  <a:lnTo>
                    <a:pt x="14678" y="1797"/>
                  </a:lnTo>
                  <a:lnTo>
                    <a:pt x="14819" y="1752"/>
                  </a:lnTo>
                  <a:lnTo>
                    <a:pt x="14961" y="1704"/>
                  </a:lnTo>
                  <a:lnTo>
                    <a:pt x="15102" y="1651"/>
                  </a:lnTo>
                  <a:lnTo>
                    <a:pt x="15244" y="1595"/>
                  </a:lnTo>
                  <a:lnTo>
                    <a:pt x="15386" y="1535"/>
                  </a:lnTo>
                  <a:lnTo>
                    <a:pt x="15528" y="1472"/>
                  </a:lnTo>
                  <a:lnTo>
                    <a:pt x="15813" y="1338"/>
                  </a:lnTo>
                  <a:lnTo>
                    <a:pt x="16099" y="1195"/>
                  </a:lnTo>
                  <a:lnTo>
                    <a:pt x="16384" y="1046"/>
                  </a:lnTo>
                  <a:lnTo>
                    <a:pt x="16670" y="892"/>
                  </a:lnTo>
                  <a:lnTo>
                    <a:pt x="16956" y="737"/>
                  </a:lnTo>
                  <a:lnTo>
                    <a:pt x="17243" y="582"/>
                  </a:lnTo>
                  <a:lnTo>
                    <a:pt x="17530" y="430"/>
                  </a:lnTo>
                  <a:lnTo>
                    <a:pt x="17818" y="283"/>
                  </a:lnTo>
                  <a:lnTo>
                    <a:pt x="18106" y="145"/>
                  </a:lnTo>
                  <a:lnTo>
                    <a:pt x="18251" y="79"/>
                  </a:lnTo>
                  <a:lnTo>
                    <a:pt x="18395" y="16"/>
                  </a:lnTo>
                  <a:cubicBezTo>
                    <a:pt x="18432" y="0"/>
                    <a:pt x="18474" y="17"/>
                    <a:pt x="18490" y="53"/>
                  </a:cubicBezTo>
                  <a:cubicBezTo>
                    <a:pt x="18506" y="90"/>
                    <a:pt x="18489" y="132"/>
                    <a:pt x="18453" y="148"/>
                  </a:cubicBezTo>
                  <a:lnTo>
                    <a:pt x="18310" y="210"/>
                  </a:lnTo>
                  <a:lnTo>
                    <a:pt x="18168" y="274"/>
                  </a:lnTo>
                  <a:lnTo>
                    <a:pt x="17883" y="412"/>
                  </a:lnTo>
                  <a:lnTo>
                    <a:pt x="17598" y="557"/>
                  </a:lnTo>
                  <a:lnTo>
                    <a:pt x="17312" y="708"/>
                  </a:lnTo>
                  <a:lnTo>
                    <a:pt x="17025" y="863"/>
                  </a:lnTo>
                  <a:lnTo>
                    <a:pt x="16738" y="1019"/>
                  </a:lnTo>
                  <a:lnTo>
                    <a:pt x="16451" y="1173"/>
                  </a:lnTo>
                  <a:lnTo>
                    <a:pt x="16163" y="1324"/>
                  </a:lnTo>
                  <a:lnTo>
                    <a:pt x="15875" y="1468"/>
                  </a:lnTo>
                  <a:lnTo>
                    <a:pt x="15586" y="1604"/>
                  </a:lnTo>
                  <a:lnTo>
                    <a:pt x="15442" y="1667"/>
                  </a:lnTo>
                  <a:lnTo>
                    <a:pt x="15298" y="1728"/>
                  </a:lnTo>
                  <a:lnTo>
                    <a:pt x="15153" y="1786"/>
                  </a:lnTo>
                  <a:lnTo>
                    <a:pt x="15008" y="1840"/>
                  </a:lnTo>
                  <a:lnTo>
                    <a:pt x="14863" y="1890"/>
                  </a:lnTo>
                  <a:lnTo>
                    <a:pt x="14718" y="1935"/>
                  </a:lnTo>
                  <a:lnTo>
                    <a:pt x="14572" y="1976"/>
                  </a:lnTo>
                  <a:lnTo>
                    <a:pt x="14426" y="2013"/>
                  </a:lnTo>
                  <a:lnTo>
                    <a:pt x="14280" y="2044"/>
                  </a:lnTo>
                  <a:lnTo>
                    <a:pt x="14134" y="2069"/>
                  </a:lnTo>
                  <a:lnTo>
                    <a:pt x="13988" y="2089"/>
                  </a:lnTo>
                  <a:lnTo>
                    <a:pt x="13841" y="2102"/>
                  </a:lnTo>
                  <a:lnTo>
                    <a:pt x="13694" y="2109"/>
                  </a:lnTo>
                  <a:lnTo>
                    <a:pt x="13548" y="2108"/>
                  </a:lnTo>
                  <a:lnTo>
                    <a:pt x="13401" y="2101"/>
                  </a:lnTo>
                  <a:lnTo>
                    <a:pt x="13255" y="2087"/>
                  </a:lnTo>
                  <a:lnTo>
                    <a:pt x="13109" y="2067"/>
                  </a:lnTo>
                  <a:lnTo>
                    <a:pt x="12963" y="2042"/>
                  </a:lnTo>
                  <a:lnTo>
                    <a:pt x="12818" y="2012"/>
                  </a:lnTo>
                  <a:lnTo>
                    <a:pt x="12673" y="1977"/>
                  </a:lnTo>
                  <a:lnTo>
                    <a:pt x="12528" y="1938"/>
                  </a:lnTo>
                  <a:lnTo>
                    <a:pt x="12383" y="1895"/>
                  </a:lnTo>
                  <a:lnTo>
                    <a:pt x="12238" y="1849"/>
                  </a:lnTo>
                  <a:lnTo>
                    <a:pt x="12094" y="1799"/>
                  </a:lnTo>
                  <a:lnTo>
                    <a:pt x="11806" y="1693"/>
                  </a:lnTo>
                  <a:lnTo>
                    <a:pt x="11518" y="1580"/>
                  </a:lnTo>
                  <a:lnTo>
                    <a:pt x="11231" y="1463"/>
                  </a:lnTo>
                  <a:lnTo>
                    <a:pt x="10945" y="1345"/>
                  </a:lnTo>
                  <a:lnTo>
                    <a:pt x="10660" y="1230"/>
                  </a:lnTo>
                  <a:lnTo>
                    <a:pt x="10375" y="1120"/>
                  </a:lnTo>
                  <a:lnTo>
                    <a:pt x="10090" y="1019"/>
                  </a:lnTo>
                  <a:lnTo>
                    <a:pt x="9948" y="973"/>
                  </a:lnTo>
                  <a:lnTo>
                    <a:pt x="9807" y="931"/>
                  </a:lnTo>
                  <a:lnTo>
                    <a:pt x="9665" y="892"/>
                  </a:lnTo>
                  <a:lnTo>
                    <a:pt x="9524" y="858"/>
                  </a:lnTo>
                  <a:lnTo>
                    <a:pt x="9383" y="828"/>
                  </a:lnTo>
                  <a:lnTo>
                    <a:pt x="9240" y="802"/>
                  </a:lnTo>
                  <a:lnTo>
                    <a:pt x="9096" y="778"/>
                  </a:lnTo>
                  <a:lnTo>
                    <a:pt x="8950" y="750"/>
                  </a:lnTo>
                  <a:lnTo>
                    <a:pt x="8662" y="689"/>
                  </a:lnTo>
                  <a:lnTo>
                    <a:pt x="8375" y="620"/>
                  </a:lnTo>
                  <a:lnTo>
                    <a:pt x="8089" y="549"/>
                  </a:lnTo>
                  <a:lnTo>
                    <a:pt x="7802" y="479"/>
                  </a:lnTo>
                  <a:lnTo>
                    <a:pt x="7517" y="411"/>
                  </a:lnTo>
                  <a:lnTo>
                    <a:pt x="7233" y="351"/>
                  </a:lnTo>
                  <a:lnTo>
                    <a:pt x="7091" y="324"/>
                  </a:lnTo>
                  <a:lnTo>
                    <a:pt x="6949" y="300"/>
                  </a:lnTo>
                  <a:lnTo>
                    <a:pt x="6807" y="280"/>
                  </a:lnTo>
                  <a:lnTo>
                    <a:pt x="6666" y="263"/>
                  </a:lnTo>
                  <a:lnTo>
                    <a:pt x="6525" y="250"/>
                  </a:lnTo>
                  <a:lnTo>
                    <a:pt x="6384" y="241"/>
                  </a:lnTo>
                  <a:lnTo>
                    <a:pt x="6244" y="238"/>
                  </a:lnTo>
                  <a:lnTo>
                    <a:pt x="6103" y="240"/>
                  </a:lnTo>
                  <a:lnTo>
                    <a:pt x="5963" y="247"/>
                  </a:lnTo>
                  <a:lnTo>
                    <a:pt x="5823" y="260"/>
                  </a:lnTo>
                  <a:lnTo>
                    <a:pt x="5683" y="280"/>
                  </a:lnTo>
                  <a:lnTo>
                    <a:pt x="5543" y="306"/>
                  </a:lnTo>
                  <a:lnTo>
                    <a:pt x="5403" y="340"/>
                  </a:lnTo>
                  <a:lnTo>
                    <a:pt x="5263" y="381"/>
                  </a:lnTo>
                  <a:lnTo>
                    <a:pt x="5124" y="431"/>
                  </a:lnTo>
                  <a:lnTo>
                    <a:pt x="4984" y="488"/>
                  </a:lnTo>
                  <a:lnTo>
                    <a:pt x="4844" y="555"/>
                  </a:lnTo>
                  <a:lnTo>
                    <a:pt x="4704" y="630"/>
                  </a:lnTo>
                  <a:lnTo>
                    <a:pt x="4564" y="716"/>
                  </a:lnTo>
                  <a:lnTo>
                    <a:pt x="4423" y="812"/>
                  </a:lnTo>
                  <a:lnTo>
                    <a:pt x="4282" y="919"/>
                  </a:lnTo>
                  <a:lnTo>
                    <a:pt x="4141" y="1035"/>
                  </a:lnTo>
                  <a:lnTo>
                    <a:pt x="3999" y="1160"/>
                  </a:lnTo>
                  <a:lnTo>
                    <a:pt x="3857" y="1293"/>
                  </a:lnTo>
                  <a:lnTo>
                    <a:pt x="3715" y="1435"/>
                  </a:lnTo>
                  <a:lnTo>
                    <a:pt x="3573" y="1583"/>
                  </a:lnTo>
                  <a:lnTo>
                    <a:pt x="3431" y="1739"/>
                  </a:lnTo>
                  <a:lnTo>
                    <a:pt x="3288" y="1902"/>
                  </a:lnTo>
                  <a:lnTo>
                    <a:pt x="3146" y="2070"/>
                  </a:lnTo>
                  <a:lnTo>
                    <a:pt x="3003" y="2243"/>
                  </a:lnTo>
                  <a:lnTo>
                    <a:pt x="2860" y="2422"/>
                  </a:lnTo>
                  <a:lnTo>
                    <a:pt x="2718" y="2605"/>
                  </a:lnTo>
                  <a:lnTo>
                    <a:pt x="2574" y="2792"/>
                  </a:lnTo>
                  <a:lnTo>
                    <a:pt x="2431" y="2982"/>
                  </a:lnTo>
                  <a:lnTo>
                    <a:pt x="2145" y="3370"/>
                  </a:lnTo>
                  <a:lnTo>
                    <a:pt x="1859" y="3765"/>
                  </a:lnTo>
                  <a:lnTo>
                    <a:pt x="1572" y="4163"/>
                  </a:lnTo>
                  <a:lnTo>
                    <a:pt x="1285" y="4560"/>
                  </a:lnTo>
                  <a:lnTo>
                    <a:pt x="998" y="4953"/>
                  </a:lnTo>
                  <a:lnTo>
                    <a:pt x="854" y="5145"/>
                  </a:lnTo>
                  <a:lnTo>
                    <a:pt x="711" y="5335"/>
                  </a:lnTo>
                  <a:lnTo>
                    <a:pt x="567" y="5522"/>
                  </a:lnTo>
                  <a:lnTo>
                    <a:pt x="423" y="5704"/>
                  </a:lnTo>
                  <a:lnTo>
                    <a:pt x="279" y="5883"/>
                  </a:lnTo>
                  <a:lnTo>
                    <a:pt x="136" y="6056"/>
                  </a:lnTo>
                  <a:cubicBezTo>
                    <a:pt x="110" y="6086"/>
                    <a:pt x="65" y="6090"/>
                    <a:pt x="34" y="6065"/>
                  </a:cubicBezTo>
                  <a:cubicBezTo>
                    <a:pt x="4" y="6039"/>
                    <a:pt x="0" y="5994"/>
                    <a:pt x="25" y="5963"/>
                  </a:cubicBezTo>
                  <a:close/>
                </a:path>
              </a:pathLst>
            </a:custGeom>
            <a:solidFill>
              <a:srgbClr val="C00000"/>
            </a:solidFill>
            <a:ln w="1588" cap="flat">
              <a:solidFill>
                <a:srgbClr val="C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3" name="Freeform 44"/>
            <p:cNvSpPr>
              <a:spLocks noEditPoints="1"/>
            </p:cNvSpPr>
            <p:nvPr/>
          </p:nvSpPr>
          <p:spPr bwMode="auto">
            <a:xfrm>
              <a:off x="5545138" y="4538663"/>
              <a:ext cx="2522537" cy="919163"/>
            </a:xfrm>
            <a:custGeom>
              <a:avLst/>
              <a:gdLst>
                <a:gd name="T0" fmla="*/ 421 w 18362"/>
                <a:gd name="T1" fmla="*/ 3848 h 7266"/>
                <a:gd name="T2" fmla="*/ 554 w 18362"/>
                <a:gd name="T3" fmla="*/ 3904 h 7266"/>
                <a:gd name="T4" fmla="*/ 1172 w 18362"/>
                <a:gd name="T5" fmla="*/ 4117 h 7266"/>
                <a:gd name="T6" fmla="*/ 1362 w 18362"/>
                <a:gd name="T7" fmla="*/ 4378 h 7266"/>
                <a:gd name="T8" fmla="*/ 1938 w 18362"/>
                <a:gd name="T9" fmla="*/ 4520 h 7266"/>
                <a:gd name="T10" fmla="*/ 2128 w 18362"/>
                <a:gd name="T11" fmla="*/ 4781 h 7266"/>
                <a:gd name="T12" fmla="*/ 2450 w 18362"/>
                <a:gd name="T13" fmla="*/ 4777 h 7266"/>
                <a:gd name="T14" fmla="*/ 3020 w 18362"/>
                <a:gd name="T15" fmla="*/ 5087 h 7266"/>
                <a:gd name="T16" fmla="*/ 3157 w 18362"/>
                <a:gd name="T17" fmla="*/ 5131 h 7266"/>
                <a:gd name="T18" fmla="*/ 3798 w 18362"/>
                <a:gd name="T19" fmla="*/ 5176 h 7266"/>
                <a:gd name="T20" fmla="*/ 4084 w 18362"/>
                <a:gd name="T21" fmla="*/ 5317 h 7266"/>
                <a:gd name="T22" fmla="*/ 4616 w 18362"/>
                <a:gd name="T23" fmla="*/ 5053 h 7266"/>
                <a:gd name="T24" fmla="*/ 4937 w 18362"/>
                <a:gd name="T25" fmla="*/ 5049 h 7266"/>
                <a:gd name="T26" fmla="*/ 5079 w 18362"/>
                <a:gd name="T27" fmla="*/ 4761 h 7266"/>
                <a:gd name="T28" fmla="*/ 5575 w 18362"/>
                <a:gd name="T29" fmla="*/ 4348 h 7266"/>
                <a:gd name="T30" fmla="*/ 5667 w 18362"/>
                <a:gd name="T31" fmla="*/ 4237 h 7266"/>
                <a:gd name="T32" fmla="*/ 5991 w 18362"/>
                <a:gd name="T33" fmla="*/ 3673 h 7266"/>
                <a:gd name="T34" fmla="*/ 6272 w 18362"/>
                <a:gd name="T35" fmla="*/ 3516 h 7266"/>
                <a:gd name="T36" fmla="*/ 6465 w 18362"/>
                <a:gd name="T37" fmla="*/ 2954 h 7266"/>
                <a:gd name="T38" fmla="*/ 6742 w 18362"/>
                <a:gd name="T39" fmla="*/ 2787 h 7266"/>
                <a:gd name="T40" fmla="*/ 6774 w 18362"/>
                <a:gd name="T41" fmla="*/ 2468 h 7266"/>
                <a:gd name="T42" fmla="*/ 7184 w 18362"/>
                <a:gd name="T43" fmla="*/ 1960 h 7266"/>
                <a:gd name="T44" fmla="*/ 7264 w 18362"/>
                <a:gd name="T45" fmla="*/ 1840 h 7266"/>
                <a:gd name="T46" fmla="*/ 7573 w 18362"/>
                <a:gd name="T47" fmla="*/ 1264 h 7266"/>
                <a:gd name="T48" fmla="*/ 7861 w 18362"/>
                <a:gd name="T49" fmla="*/ 1119 h 7266"/>
                <a:gd name="T50" fmla="*/ 8127 w 18362"/>
                <a:gd name="T51" fmla="*/ 587 h 7266"/>
                <a:gd name="T52" fmla="*/ 8435 w 18362"/>
                <a:gd name="T53" fmla="*/ 492 h 7266"/>
                <a:gd name="T54" fmla="*/ 8578 w 18362"/>
                <a:gd name="T55" fmla="*/ 203 h 7266"/>
                <a:gd name="T56" fmla="*/ 9224 w 18362"/>
                <a:gd name="T57" fmla="*/ 71 h 7266"/>
                <a:gd name="T58" fmla="*/ 9367 w 18362"/>
                <a:gd name="T59" fmla="*/ 94 h 7266"/>
                <a:gd name="T60" fmla="*/ 9975 w 18362"/>
                <a:gd name="T61" fmla="*/ 352 h 7266"/>
                <a:gd name="T62" fmla="*/ 10087 w 18362"/>
                <a:gd name="T63" fmla="*/ 654 h 7266"/>
                <a:gd name="T64" fmla="*/ 10569 w 18362"/>
                <a:gd name="T65" fmla="*/ 999 h 7266"/>
                <a:gd name="T66" fmla="*/ 10625 w 18362"/>
                <a:gd name="T67" fmla="*/ 1316 h 7266"/>
                <a:gd name="T68" fmla="*/ 10907 w 18362"/>
                <a:gd name="T69" fmla="*/ 1472 h 7266"/>
                <a:gd name="T70" fmla="*/ 11194 w 18362"/>
                <a:gd name="T71" fmla="*/ 2059 h 7266"/>
                <a:gd name="T72" fmla="*/ 11269 w 18362"/>
                <a:gd name="T73" fmla="*/ 2182 h 7266"/>
                <a:gd name="T74" fmla="*/ 11661 w 18362"/>
                <a:gd name="T75" fmla="*/ 2705 h 7266"/>
                <a:gd name="T76" fmla="*/ 11680 w 18362"/>
                <a:gd name="T77" fmla="*/ 3026 h 7266"/>
                <a:gd name="T78" fmla="*/ 12092 w 18362"/>
                <a:gd name="T79" fmla="*/ 3454 h 7266"/>
                <a:gd name="T80" fmla="*/ 12112 w 18362"/>
                <a:gd name="T81" fmla="*/ 3775 h 7266"/>
                <a:gd name="T82" fmla="*/ 12382 w 18362"/>
                <a:gd name="T83" fmla="*/ 3951 h 7266"/>
                <a:gd name="T84" fmla="*/ 12657 w 18362"/>
                <a:gd name="T85" fmla="*/ 4541 h 7266"/>
                <a:gd name="T86" fmla="*/ 12735 w 18362"/>
                <a:gd name="T87" fmla="*/ 4662 h 7266"/>
                <a:gd name="T88" fmla="*/ 13159 w 18362"/>
                <a:gd name="T89" fmla="*/ 5155 h 7266"/>
                <a:gd name="T90" fmla="*/ 13220 w 18362"/>
                <a:gd name="T91" fmla="*/ 5471 h 7266"/>
                <a:gd name="T92" fmla="*/ 13714 w 18362"/>
                <a:gd name="T93" fmla="*/ 5800 h 7266"/>
                <a:gd name="T94" fmla="*/ 13841 w 18362"/>
                <a:gd name="T95" fmla="*/ 6094 h 7266"/>
                <a:gd name="T96" fmla="*/ 14159 w 18362"/>
                <a:gd name="T97" fmla="*/ 6146 h 7266"/>
                <a:gd name="T98" fmla="*/ 14685 w 18362"/>
                <a:gd name="T99" fmla="*/ 6518 h 7266"/>
                <a:gd name="T100" fmla="*/ 14817 w 18362"/>
                <a:gd name="T101" fmla="*/ 6576 h 7266"/>
                <a:gd name="T102" fmla="*/ 15450 w 18362"/>
                <a:gd name="T103" fmla="*/ 6706 h 7266"/>
                <a:gd name="T104" fmla="*/ 15701 w 18362"/>
                <a:gd name="T105" fmla="*/ 6909 h 7266"/>
                <a:gd name="T106" fmla="*/ 16292 w 18362"/>
                <a:gd name="T107" fmla="*/ 6855 h 7266"/>
                <a:gd name="T108" fmla="*/ 16563 w 18362"/>
                <a:gd name="T109" fmla="*/ 7030 h 7266"/>
                <a:gd name="T110" fmla="*/ 16864 w 18362"/>
                <a:gd name="T111" fmla="*/ 6915 h 7266"/>
                <a:gd name="T112" fmla="*/ 17502 w 18362"/>
                <a:gd name="T113" fmla="*/ 7053 h 7266"/>
                <a:gd name="T114" fmla="*/ 17645 w 18362"/>
                <a:gd name="T115" fmla="*/ 7073 h 7266"/>
                <a:gd name="T116" fmla="*/ 18300 w 18362"/>
                <a:gd name="T117" fmla="*/ 7117 h 7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362" h="7266">
                  <a:moveTo>
                    <a:pt x="103" y="3662"/>
                  </a:moveTo>
                  <a:lnTo>
                    <a:pt x="103" y="3662"/>
                  </a:lnTo>
                  <a:cubicBezTo>
                    <a:pt x="140" y="3674"/>
                    <a:pt x="161" y="3715"/>
                    <a:pt x="149" y="3753"/>
                  </a:cubicBezTo>
                  <a:cubicBezTo>
                    <a:pt x="137" y="3790"/>
                    <a:pt x="96" y="3811"/>
                    <a:pt x="59" y="3799"/>
                  </a:cubicBezTo>
                  <a:lnTo>
                    <a:pt x="58" y="3799"/>
                  </a:lnTo>
                  <a:cubicBezTo>
                    <a:pt x="21" y="3787"/>
                    <a:pt x="0" y="3746"/>
                    <a:pt x="12" y="3708"/>
                  </a:cubicBezTo>
                  <a:cubicBezTo>
                    <a:pt x="24" y="3671"/>
                    <a:pt x="65" y="3650"/>
                    <a:pt x="103" y="3662"/>
                  </a:cubicBezTo>
                  <a:close/>
                  <a:moveTo>
                    <a:pt x="378" y="3756"/>
                  </a:moveTo>
                  <a:lnTo>
                    <a:pt x="378" y="3756"/>
                  </a:lnTo>
                  <a:cubicBezTo>
                    <a:pt x="415" y="3769"/>
                    <a:pt x="435" y="3811"/>
                    <a:pt x="421" y="3848"/>
                  </a:cubicBezTo>
                  <a:cubicBezTo>
                    <a:pt x="407" y="3885"/>
                    <a:pt x="366" y="3905"/>
                    <a:pt x="329" y="3891"/>
                  </a:cubicBezTo>
                  <a:lnTo>
                    <a:pt x="329" y="3891"/>
                  </a:lnTo>
                  <a:cubicBezTo>
                    <a:pt x="291" y="3878"/>
                    <a:pt x="272" y="3836"/>
                    <a:pt x="285" y="3799"/>
                  </a:cubicBezTo>
                  <a:cubicBezTo>
                    <a:pt x="299" y="3762"/>
                    <a:pt x="340" y="3742"/>
                    <a:pt x="378" y="3756"/>
                  </a:cubicBezTo>
                  <a:close/>
                  <a:moveTo>
                    <a:pt x="648" y="3866"/>
                  </a:moveTo>
                  <a:lnTo>
                    <a:pt x="648" y="3866"/>
                  </a:lnTo>
                  <a:cubicBezTo>
                    <a:pt x="685" y="3882"/>
                    <a:pt x="702" y="3924"/>
                    <a:pt x="686" y="3961"/>
                  </a:cubicBezTo>
                  <a:cubicBezTo>
                    <a:pt x="671" y="3997"/>
                    <a:pt x="628" y="4014"/>
                    <a:pt x="592" y="3999"/>
                  </a:cubicBezTo>
                  <a:lnTo>
                    <a:pt x="592" y="3999"/>
                  </a:lnTo>
                  <a:cubicBezTo>
                    <a:pt x="555" y="3983"/>
                    <a:pt x="538" y="3941"/>
                    <a:pt x="554" y="3904"/>
                  </a:cubicBezTo>
                  <a:cubicBezTo>
                    <a:pt x="569" y="3867"/>
                    <a:pt x="612" y="3851"/>
                    <a:pt x="648" y="3866"/>
                  </a:cubicBezTo>
                  <a:close/>
                  <a:moveTo>
                    <a:pt x="913" y="3988"/>
                  </a:moveTo>
                  <a:lnTo>
                    <a:pt x="913" y="3988"/>
                  </a:lnTo>
                  <a:cubicBezTo>
                    <a:pt x="949" y="4005"/>
                    <a:pt x="964" y="4048"/>
                    <a:pt x="947" y="4084"/>
                  </a:cubicBezTo>
                  <a:cubicBezTo>
                    <a:pt x="930" y="4120"/>
                    <a:pt x="887" y="4135"/>
                    <a:pt x="851" y="4118"/>
                  </a:cubicBezTo>
                  <a:lnTo>
                    <a:pt x="851" y="4118"/>
                  </a:lnTo>
                  <a:cubicBezTo>
                    <a:pt x="815" y="4101"/>
                    <a:pt x="800" y="4058"/>
                    <a:pt x="817" y="4022"/>
                  </a:cubicBezTo>
                  <a:cubicBezTo>
                    <a:pt x="834" y="3986"/>
                    <a:pt x="877" y="3971"/>
                    <a:pt x="913" y="3988"/>
                  </a:cubicBezTo>
                  <a:close/>
                  <a:moveTo>
                    <a:pt x="1172" y="4117"/>
                  </a:moveTo>
                  <a:lnTo>
                    <a:pt x="1172" y="4117"/>
                  </a:lnTo>
                  <a:cubicBezTo>
                    <a:pt x="1207" y="4135"/>
                    <a:pt x="1222" y="4178"/>
                    <a:pt x="1204" y="4214"/>
                  </a:cubicBezTo>
                  <a:cubicBezTo>
                    <a:pt x="1186" y="4250"/>
                    <a:pt x="1143" y="4264"/>
                    <a:pt x="1107" y="4246"/>
                  </a:cubicBezTo>
                  <a:lnTo>
                    <a:pt x="1107" y="4246"/>
                  </a:lnTo>
                  <a:cubicBezTo>
                    <a:pt x="1071" y="4228"/>
                    <a:pt x="1057" y="4185"/>
                    <a:pt x="1075" y="4149"/>
                  </a:cubicBezTo>
                  <a:cubicBezTo>
                    <a:pt x="1093" y="4114"/>
                    <a:pt x="1136" y="4099"/>
                    <a:pt x="1172" y="4117"/>
                  </a:cubicBezTo>
                  <a:close/>
                  <a:moveTo>
                    <a:pt x="1428" y="4251"/>
                  </a:moveTo>
                  <a:lnTo>
                    <a:pt x="1429" y="4251"/>
                  </a:lnTo>
                  <a:cubicBezTo>
                    <a:pt x="1464" y="4269"/>
                    <a:pt x="1477" y="4313"/>
                    <a:pt x="1459" y="4348"/>
                  </a:cubicBezTo>
                  <a:cubicBezTo>
                    <a:pt x="1441" y="4383"/>
                    <a:pt x="1397" y="4397"/>
                    <a:pt x="1362" y="4378"/>
                  </a:cubicBezTo>
                  <a:lnTo>
                    <a:pt x="1362" y="4378"/>
                  </a:lnTo>
                  <a:cubicBezTo>
                    <a:pt x="1326" y="4360"/>
                    <a:pt x="1313" y="4316"/>
                    <a:pt x="1331" y="4281"/>
                  </a:cubicBezTo>
                  <a:cubicBezTo>
                    <a:pt x="1350" y="4246"/>
                    <a:pt x="1393" y="4232"/>
                    <a:pt x="1428" y="4251"/>
                  </a:cubicBezTo>
                  <a:close/>
                  <a:moveTo>
                    <a:pt x="1683" y="4386"/>
                  </a:moveTo>
                  <a:lnTo>
                    <a:pt x="1683" y="4386"/>
                  </a:lnTo>
                  <a:cubicBezTo>
                    <a:pt x="1719" y="4405"/>
                    <a:pt x="1732" y="4448"/>
                    <a:pt x="1713" y="4483"/>
                  </a:cubicBezTo>
                  <a:cubicBezTo>
                    <a:pt x="1695" y="4518"/>
                    <a:pt x="1651" y="4532"/>
                    <a:pt x="1616" y="4513"/>
                  </a:cubicBezTo>
                  <a:lnTo>
                    <a:pt x="1616" y="4513"/>
                  </a:lnTo>
                  <a:cubicBezTo>
                    <a:pt x="1581" y="4494"/>
                    <a:pt x="1567" y="4451"/>
                    <a:pt x="1586" y="4416"/>
                  </a:cubicBezTo>
                  <a:cubicBezTo>
                    <a:pt x="1605" y="4381"/>
                    <a:pt x="1648" y="4367"/>
                    <a:pt x="1683" y="4386"/>
                  </a:cubicBezTo>
                  <a:close/>
                  <a:moveTo>
                    <a:pt x="1938" y="4520"/>
                  </a:moveTo>
                  <a:lnTo>
                    <a:pt x="1938" y="4520"/>
                  </a:lnTo>
                  <a:cubicBezTo>
                    <a:pt x="1973" y="4539"/>
                    <a:pt x="1987" y="4582"/>
                    <a:pt x="1968" y="4617"/>
                  </a:cubicBezTo>
                  <a:cubicBezTo>
                    <a:pt x="1950" y="4653"/>
                    <a:pt x="1906" y="4666"/>
                    <a:pt x="1871" y="4648"/>
                  </a:cubicBezTo>
                  <a:lnTo>
                    <a:pt x="1871" y="4648"/>
                  </a:lnTo>
                  <a:cubicBezTo>
                    <a:pt x="1836" y="4630"/>
                    <a:pt x="1822" y="4586"/>
                    <a:pt x="1840" y="4551"/>
                  </a:cubicBezTo>
                  <a:cubicBezTo>
                    <a:pt x="1859" y="4516"/>
                    <a:pt x="1902" y="4502"/>
                    <a:pt x="1938" y="4520"/>
                  </a:cubicBezTo>
                  <a:close/>
                  <a:moveTo>
                    <a:pt x="2193" y="4652"/>
                  </a:moveTo>
                  <a:lnTo>
                    <a:pt x="2193" y="4652"/>
                  </a:lnTo>
                  <a:cubicBezTo>
                    <a:pt x="2228" y="4670"/>
                    <a:pt x="2243" y="4713"/>
                    <a:pt x="2225" y="4749"/>
                  </a:cubicBezTo>
                  <a:cubicBezTo>
                    <a:pt x="2207" y="4784"/>
                    <a:pt x="2164" y="4799"/>
                    <a:pt x="2128" y="4781"/>
                  </a:cubicBezTo>
                  <a:lnTo>
                    <a:pt x="2128" y="4781"/>
                  </a:lnTo>
                  <a:cubicBezTo>
                    <a:pt x="2093" y="4763"/>
                    <a:pt x="2078" y="4720"/>
                    <a:pt x="2096" y="4684"/>
                  </a:cubicBezTo>
                  <a:cubicBezTo>
                    <a:pt x="2114" y="4648"/>
                    <a:pt x="2157" y="4634"/>
                    <a:pt x="2193" y="4652"/>
                  </a:cubicBezTo>
                  <a:close/>
                  <a:moveTo>
                    <a:pt x="2450" y="4777"/>
                  </a:moveTo>
                  <a:lnTo>
                    <a:pt x="2450" y="4777"/>
                  </a:lnTo>
                  <a:cubicBezTo>
                    <a:pt x="2486" y="4794"/>
                    <a:pt x="2501" y="4837"/>
                    <a:pt x="2485" y="4873"/>
                  </a:cubicBezTo>
                  <a:cubicBezTo>
                    <a:pt x="2468" y="4909"/>
                    <a:pt x="2425" y="4925"/>
                    <a:pt x="2389" y="4908"/>
                  </a:cubicBezTo>
                  <a:lnTo>
                    <a:pt x="2389" y="4908"/>
                  </a:lnTo>
                  <a:cubicBezTo>
                    <a:pt x="2353" y="4891"/>
                    <a:pt x="2337" y="4848"/>
                    <a:pt x="2354" y="4812"/>
                  </a:cubicBezTo>
                  <a:cubicBezTo>
                    <a:pt x="2371" y="4776"/>
                    <a:pt x="2414" y="4761"/>
                    <a:pt x="2450" y="4777"/>
                  </a:cubicBezTo>
                  <a:close/>
                  <a:moveTo>
                    <a:pt x="2710" y="4893"/>
                  </a:moveTo>
                  <a:lnTo>
                    <a:pt x="2710" y="4893"/>
                  </a:lnTo>
                  <a:cubicBezTo>
                    <a:pt x="2747" y="4908"/>
                    <a:pt x="2764" y="4950"/>
                    <a:pt x="2750" y="4987"/>
                  </a:cubicBezTo>
                  <a:cubicBezTo>
                    <a:pt x="2735" y="5023"/>
                    <a:pt x="2693" y="5041"/>
                    <a:pt x="2656" y="5026"/>
                  </a:cubicBezTo>
                  <a:lnTo>
                    <a:pt x="2656" y="5026"/>
                  </a:lnTo>
                  <a:cubicBezTo>
                    <a:pt x="2619" y="5011"/>
                    <a:pt x="2601" y="4969"/>
                    <a:pt x="2616" y="4933"/>
                  </a:cubicBezTo>
                  <a:cubicBezTo>
                    <a:pt x="2631" y="4896"/>
                    <a:pt x="2673" y="4878"/>
                    <a:pt x="2710" y="4893"/>
                  </a:cubicBezTo>
                  <a:close/>
                  <a:moveTo>
                    <a:pt x="2974" y="4996"/>
                  </a:moveTo>
                  <a:lnTo>
                    <a:pt x="2974" y="4996"/>
                  </a:lnTo>
                  <a:cubicBezTo>
                    <a:pt x="3011" y="5008"/>
                    <a:pt x="3032" y="5049"/>
                    <a:pt x="3020" y="5087"/>
                  </a:cubicBezTo>
                  <a:cubicBezTo>
                    <a:pt x="3007" y="5125"/>
                    <a:pt x="2966" y="5145"/>
                    <a:pt x="2929" y="5133"/>
                  </a:cubicBezTo>
                  <a:lnTo>
                    <a:pt x="2928" y="5133"/>
                  </a:lnTo>
                  <a:cubicBezTo>
                    <a:pt x="2891" y="5120"/>
                    <a:pt x="2870" y="5080"/>
                    <a:pt x="2883" y="5042"/>
                  </a:cubicBezTo>
                  <a:cubicBezTo>
                    <a:pt x="2895" y="5004"/>
                    <a:pt x="2936" y="4983"/>
                    <a:pt x="2974" y="4996"/>
                  </a:cubicBezTo>
                  <a:close/>
                  <a:moveTo>
                    <a:pt x="3246" y="5082"/>
                  </a:moveTo>
                  <a:lnTo>
                    <a:pt x="3246" y="5082"/>
                  </a:lnTo>
                  <a:cubicBezTo>
                    <a:pt x="3284" y="5093"/>
                    <a:pt x="3306" y="5133"/>
                    <a:pt x="3295" y="5171"/>
                  </a:cubicBezTo>
                  <a:cubicBezTo>
                    <a:pt x="3284" y="5209"/>
                    <a:pt x="3244" y="5231"/>
                    <a:pt x="3206" y="5220"/>
                  </a:cubicBezTo>
                  <a:lnTo>
                    <a:pt x="3206" y="5220"/>
                  </a:lnTo>
                  <a:cubicBezTo>
                    <a:pt x="3168" y="5209"/>
                    <a:pt x="3146" y="5169"/>
                    <a:pt x="3157" y="5131"/>
                  </a:cubicBezTo>
                  <a:cubicBezTo>
                    <a:pt x="3168" y="5093"/>
                    <a:pt x="3208" y="5071"/>
                    <a:pt x="3246" y="5082"/>
                  </a:cubicBezTo>
                  <a:close/>
                  <a:moveTo>
                    <a:pt x="3521" y="5143"/>
                  </a:moveTo>
                  <a:lnTo>
                    <a:pt x="3521" y="5143"/>
                  </a:lnTo>
                  <a:cubicBezTo>
                    <a:pt x="3560" y="5151"/>
                    <a:pt x="3585" y="5189"/>
                    <a:pt x="3578" y="5228"/>
                  </a:cubicBezTo>
                  <a:cubicBezTo>
                    <a:pt x="3570" y="5267"/>
                    <a:pt x="3532" y="5292"/>
                    <a:pt x="3493" y="5285"/>
                  </a:cubicBezTo>
                  <a:lnTo>
                    <a:pt x="3493" y="5285"/>
                  </a:lnTo>
                  <a:cubicBezTo>
                    <a:pt x="3454" y="5277"/>
                    <a:pt x="3429" y="5239"/>
                    <a:pt x="3436" y="5200"/>
                  </a:cubicBezTo>
                  <a:cubicBezTo>
                    <a:pt x="3444" y="5161"/>
                    <a:pt x="3482" y="5136"/>
                    <a:pt x="3521" y="5143"/>
                  </a:cubicBezTo>
                  <a:close/>
                  <a:moveTo>
                    <a:pt x="3798" y="5176"/>
                  </a:moveTo>
                  <a:lnTo>
                    <a:pt x="3798" y="5176"/>
                  </a:lnTo>
                  <a:cubicBezTo>
                    <a:pt x="3838" y="5179"/>
                    <a:pt x="3868" y="5213"/>
                    <a:pt x="3865" y="5253"/>
                  </a:cubicBezTo>
                  <a:cubicBezTo>
                    <a:pt x="3862" y="5292"/>
                    <a:pt x="3827" y="5322"/>
                    <a:pt x="3788" y="5319"/>
                  </a:cubicBezTo>
                  <a:lnTo>
                    <a:pt x="3787" y="5319"/>
                  </a:lnTo>
                  <a:cubicBezTo>
                    <a:pt x="3748" y="5316"/>
                    <a:pt x="3718" y="5282"/>
                    <a:pt x="3721" y="5242"/>
                  </a:cubicBezTo>
                  <a:cubicBezTo>
                    <a:pt x="3724" y="5202"/>
                    <a:pt x="3759" y="5173"/>
                    <a:pt x="3798" y="5176"/>
                  </a:cubicBezTo>
                  <a:close/>
                  <a:moveTo>
                    <a:pt x="4077" y="5174"/>
                  </a:moveTo>
                  <a:lnTo>
                    <a:pt x="4078" y="5174"/>
                  </a:lnTo>
                  <a:cubicBezTo>
                    <a:pt x="4117" y="5172"/>
                    <a:pt x="4151" y="5202"/>
                    <a:pt x="4153" y="5242"/>
                  </a:cubicBezTo>
                  <a:cubicBezTo>
                    <a:pt x="4155" y="5282"/>
                    <a:pt x="4124" y="5316"/>
                    <a:pt x="4084" y="5317"/>
                  </a:cubicBezTo>
                  <a:lnTo>
                    <a:pt x="4084" y="5317"/>
                  </a:lnTo>
                  <a:cubicBezTo>
                    <a:pt x="4045" y="5319"/>
                    <a:pt x="4011" y="5289"/>
                    <a:pt x="4009" y="5249"/>
                  </a:cubicBezTo>
                  <a:cubicBezTo>
                    <a:pt x="4007" y="5209"/>
                    <a:pt x="4038" y="5175"/>
                    <a:pt x="4077" y="5174"/>
                  </a:cubicBezTo>
                  <a:close/>
                  <a:moveTo>
                    <a:pt x="4352" y="5133"/>
                  </a:moveTo>
                  <a:lnTo>
                    <a:pt x="4352" y="5133"/>
                  </a:lnTo>
                  <a:cubicBezTo>
                    <a:pt x="4391" y="5125"/>
                    <a:pt x="4429" y="5150"/>
                    <a:pt x="4436" y="5189"/>
                  </a:cubicBezTo>
                  <a:cubicBezTo>
                    <a:pt x="4444" y="5228"/>
                    <a:pt x="4419" y="5266"/>
                    <a:pt x="4379" y="5274"/>
                  </a:cubicBezTo>
                  <a:lnTo>
                    <a:pt x="4379" y="5274"/>
                  </a:lnTo>
                  <a:cubicBezTo>
                    <a:pt x="4340" y="5281"/>
                    <a:pt x="4303" y="5256"/>
                    <a:pt x="4295" y="5217"/>
                  </a:cubicBezTo>
                  <a:cubicBezTo>
                    <a:pt x="4287" y="5178"/>
                    <a:pt x="4313" y="5140"/>
                    <a:pt x="4352" y="5133"/>
                  </a:cubicBezTo>
                  <a:close/>
                  <a:moveTo>
                    <a:pt x="4616" y="5053"/>
                  </a:moveTo>
                  <a:lnTo>
                    <a:pt x="4616" y="5053"/>
                  </a:lnTo>
                  <a:cubicBezTo>
                    <a:pt x="4653" y="5039"/>
                    <a:pt x="4695" y="5057"/>
                    <a:pt x="4709" y="5095"/>
                  </a:cubicBezTo>
                  <a:cubicBezTo>
                    <a:pt x="4723" y="5132"/>
                    <a:pt x="4704" y="5173"/>
                    <a:pt x="4667" y="5187"/>
                  </a:cubicBezTo>
                  <a:lnTo>
                    <a:pt x="4667" y="5187"/>
                  </a:lnTo>
                  <a:cubicBezTo>
                    <a:pt x="4629" y="5201"/>
                    <a:pt x="4588" y="5183"/>
                    <a:pt x="4574" y="5145"/>
                  </a:cubicBezTo>
                  <a:cubicBezTo>
                    <a:pt x="4560" y="5108"/>
                    <a:pt x="4579" y="5067"/>
                    <a:pt x="4616" y="5053"/>
                  </a:cubicBezTo>
                  <a:close/>
                  <a:moveTo>
                    <a:pt x="4857" y="4929"/>
                  </a:moveTo>
                  <a:lnTo>
                    <a:pt x="4857" y="4929"/>
                  </a:lnTo>
                  <a:cubicBezTo>
                    <a:pt x="4890" y="4907"/>
                    <a:pt x="4935" y="4916"/>
                    <a:pt x="4957" y="4949"/>
                  </a:cubicBezTo>
                  <a:cubicBezTo>
                    <a:pt x="4979" y="4982"/>
                    <a:pt x="4970" y="5027"/>
                    <a:pt x="4937" y="5049"/>
                  </a:cubicBezTo>
                  <a:lnTo>
                    <a:pt x="4937" y="5049"/>
                  </a:lnTo>
                  <a:cubicBezTo>
                    <a:pt x="4904" y="5071"/>
                    <a:pt x="4860" y="5062"/>
                    <a:pt x="4837" y="5029"/>
                  </a:cubicBezTo>
                  <a:cubicBezTo>
                    <a:pt x="4815" y="4996"/>
                    <a:pt x="4824" y="4951"/>
                    <a:pt x="4857" y="4929"/>
                  </a:cubicBezTo>
                  <a:close/>
                  <a:moveTo>
                    <a:pt x="5079" y="4761"/>
                  </a:moveTo>
                  <a:lnTo>
                    <a:pt x="5079" y="4761"/>
                  </a:lnTo>
                  <a:cubicBezTo>
                    <a:pt x="5109" y="4735"/>
                    <a:pt x="5155" y="4738"/>
                    <a:pt x="5181" y="4768"/>
                  </a:cubicBezTo>
                  <a:cubicBezTo>
                    <a:pt x="5207" y="4797"/>
                    <a:pt x="5204" y="4843"/>
                    <a:pt x="5175" y="4869"/>
                  </a:cubicBezTo>
                  <a:lnTo>
                    <a:pt x="5174" y="4869"/>
                  </a:lnTo>
                  <a:cubicBezTo>
                    <a:pt x="5145" y="4896"/>
                    <a:pt x="5099" y="4893"/>
                    <a:pt x="5073" y="4863"/>
                  </a:cubicBezTo>
                  <a:cubicBezTo>
                    <a:pt x="5047" y="4833"/>
                    <a:pt x="5049" y="4788"/>
                    <a:pt x="5079" y="4761"/>
                  </a:cubicBezTo>
                  <a:close/>
                  <a:moveTo>
                    <a:pt x="5284" y="4567"/>
                  </a:moveTo>
                  <a:lnTo>
                    <a:pt x="5284" y="4567"/>
                  </a:lnTo>
                  <a:cubicBezTo>
                    <a:pt x="5311" y="4539"/>
                    <a:pt x="5357" y="4537"/>
                    <a:pt x="5386" y="4565"/>
                  </a:cubicBezTo>
                  <a:cubicBezTo>
                    <a:pt x="5414" y="4592"/>
                    <a:pt x="5415" y="4638"/>
                    <a:pt x="5388" y="4667"/>
                  </a:cubicBezTo>
                  <a:lnTo>
                    <a:pt x="5388" y="4667"/>
                  </a:lnTo>
                  <a:cubicBezTo>
                    <a:pt x="5360" y="4696"/>
                    <a:pt x="5315" y="4697"/>
                    <a:pt x="5286" y="4669"/>
                  </a:cubicBezTo>
                  <a:cubicBezTo>
                    <a:pt x="5257" y="4642"/>
                    <a:pt x="5256" y="4596"/>
                    <a:pt x="5284" y="4567"/>
                  </a:cubicBezTo>
                  <a:close/>
                  <a:moveTo>
                    <a:pt x="5474" y="4358"/>
                  </a:moveTo>
                  <a:lnTo>
                    <a:pt x="5474" y="4358"/>
                  </a:lnTo>
                  <a:cubicBezTo>
                    <a:pt x="5499" y="4327"/>
                    <a:pt x="5544" y="4323"/>
                    <a:pt x="5575" y="4348"/>
                  </a:cubicBezTo>
                  <a:cubicBezTo>
                    <a:pt x="5606" y="4373"/>
                    <a:pt x="5610" y="4419"/>
                    <a:pt x="5585" y="4449"/>
                  </a:cubicBezTo>
                  <a:lnTo>
                    <a:pt x="5585" y="4449"/>
                  </a:lnTo>
                  <a:cubicBezTo>
                    <a:pt x="5559" y="4480"/>
                    <a:pt x="5514" y="4485"/>
                    <a:pt x="5483" y="4459"/>
                  </a:cubicBezTo>
                  <a:cubicBezTo>
                    <a:pt x="5453" y="4434"/>
                    <a:pt x="5448" y="4389"/>
                    <a:pt x="5474" y="4358"/>
                  </a:cubicBezTo>
                  <a:close/>
                  <a:moveTo>
                    <a:pt x="5653" y="4136"/>
                  </a:moveTo>
                  <a:lnTo>
                    <a:pt x="5653" y="4136"/>
                  </a:lnTo>
                  <a:cubicBezTo>
                    <a:pt x="5678" y="4104"/>
                    <a:pt x="5723" y="4098"/>
                    <a:pt x="5754" y="4123"/>
                  </a:cubicBezTo>
                  <a:cubicBezTo>
                    <a:pt x="5786" y="4147"/>
                    <a:pt x="5792" y="4192"/>
                    <a:pt x="5768" y="4223"/>
                  </a:cubicBezTo>
                  <a:lnTo>
                    <a:pt x="5768" y="4224"/>
                  </a:lnTo>
                  <a:cubicBezTo>
                    <a:pt x="5743" y="4255"/>
                    <a:pt x="5698" y="4261"/>
                    <a:pt x="5667" y="4237"/>
                  </a:cubicBezTo>
                  <a:cubicBezTo>
                    <a:pt x="5635" y="4213"/>
                    <a:pt x="5629" y="4167"/>
                    <a:pt x="5653" y="4136"/>
                  </a:cubicBezTo>
                  <a:close/>
                  <a:moveTo>
                    <a:pt x="5825" y="3907"/>
                  </a:moveTo>
                  <a:lnTo>
                    <a:pt x="5825" y="3907"/>
                  </a:lnTo>
                  <a:cubicBezTo>
                    <a:pt x="5848" y="3875"/>
                    <a:pt x="5893" y="3867"/>
                    <a:pt x="5925" y="3891"/>
                  </a:cubicBezTo>
                  <a:cubicBezTo>
                    <a:pt x="5958" y="3914"/>
                    <a:pt x="5965" y="3959"/>
                    <a:pt x="5942" y="3991"/>
                  </a:cubicBezTo>
                  <a:lnTo>
                    <a:pt x="5942" y="3991"/>
                  </a:lnTo>
                  <a:cubicBezTo>
                    <a:pt x="5919" y="4023"/>
                    <a:pt x="5874" y="4031"/>
                    <a:pt x="5841" y="4008"/>
                  </a:cubicBezTo>
                  <a:cubicBezTo>
                    <a:pt x="5809" y="3985"/>
                    <a:pt x="5802" y="3940"/>
                    <a:pt x="5825" y="3907"/>
                  </a:cubicBezTo>
                  <a:close/>
                  <a:moveTo>
                    <a:pt x="5991" y="3673"/>
                  </a:moveTo>
                  <a:lnTo>
                    <a:pt x="5991" y="3673"/>
                  </a:lnTo>
                  <a:cubicBezTo>
                    <a:pt x="6014" y="3640"/>
                    <a:pt x="6058" y="3632"/>
                    <a:pt x="6091" y="3655"/>
                  </a:cubicBezTo>
                  <a:cubicBezTo>
                    <a:pt x="6124" y="3678"/>
                    <a:pt x="6132" y="3722"/>
                    <a:pt x="6109" y="3755"/>
                  </a:cubicBezTo>
                  <a:lnTo>
                    <a:pt x="6109" y="3755"/>
                  </a:lnTo>
                  <a:cubicBezTo>
                    <a:pt x="6086" y="3788"/>
                    <a:pt x="6042" y="3796"/>
                    <a:pt x="6009" y="3773"/>
                  </a:cubicBezTo>
                  <a:cubicBezTo>
                    <a:pt x="5976" y="3751"/>
                    <a:pt x="5968" y="3706"/>
                    <a:pt x="5991" y="3673"/>
                  </a:cubicBezTo>
                  <a:close/>
                  <a:moveTo>
                    <a:pt x="6152" y="3436"/>
                  </a:moveTo>
                  <a:lnTo>
                    <a:pt x="6152" y="3436"/>
                  </a:lnTo>
                  <a:cubicBezTo>
                    <a:pt x="6174" y="3403"/>
                    <a:pt x="6219" y="3394"/>
                    <a:pt x="6252" y="3416"/>
                  </a:cubicBezTo>
                  <a:cubicBezTo>
                    <a:pt x="6285" y="3438"/>
                    <a:pt x="6294" y="3483"/>
                    <a:pt x="6272" y="3516"/>
                  </a:cubicBezTo>
                  <a:lnTo>
                    <a:pt x="6272" y="3516"/>
                  </a:lnTo>
                  <a:cubicBezTo>
                    <a:pt x="6250" y="3549"/>
                    <a:pt x="6205" y="3558"/>
                    <a:pt x="6172" y="3536"/>
                  </a:cubicBezTo>
                  <a:cubicBezTo>
                    <a:pt x="6139" y="3514"/>
                    <a:pt x="6130" y="3469"/>
                    <a:pt x="6152" y="3436"/>
                  </a:cubicBezTo>
                  <a:close/>
                  <a:moveTo>
                    <a:pt x="6310" y="3196"/>
                  </a:moveTo>
                  <a:lnTo>
                    <a:pt x="6310" y="3196"/>
                  </a:lnTo>
                  <a:cubicBezTo>
                    <a:pt x="6331" y="3163"/>
                    <a:pt x="6376" y="3153"/>
                    <a:pt x="6409" y="3174"/>
                  </a:cubicBezTo>
                  <a:cubicBezTo>
                    <a:pt x="6443" y="3196"/>
                    <a:pt x="6452" y="3241"/>
                    <a:pt x="6431" y="3274"/>
                  </a:cubicBezTo>
                  <a:lnTo>
                    <a:pt x="6431" y="3274"/>
                  </a:lnTo>
                  <a:cubicBezTo>
                    <a:pt x="6409" y="3308"/>
                    <a:pt x="6365" y="3317"/>
                    <a:pt x="6331" y="3296"/>
                  </a:cubicBezTo>
                  <a:cubicBezTo>
                    <a:pt x="6298" y="3274"/>
                    <a:pt x="6288" y="3229"/>
                    <a:pt x="6310" y="3196"/>
                  </a:cubicBezTo>
                  <a:close/>
                  <a:moveTo>
                    <a:pt x="6465" y="2954"/>
                  </a:moveTo>
                  <a:lnTo>
                    <a:pt x="6465" y="2954"/>
                  </a:lnTo>
                  <a:cubicBezTo>
                    <a:pt x="6487" y="2921"/>
                    <a:pt x="6531" y="2910"/>
                    <a:pt x="6565" y="2932"/>
                  </a:cubicBezTo>
                  <a:cubicBezTo>
                    <a:pt x="6598" y="2953"/>
                    <a:pt x="6608" y="2997"/>
                    <a:pt x="6587" y="3031"/>
                  </a:cubicBezTo>
                  <a:lnTo>
                    <a:pt x="6587" y="3031"/>
                  </a:lnTo>
                  <a:cubicBezTo>
                    <a:pt x="6566" y="3065"/>
                    <a:pt x="6521" y="3075"/>
                    <a:pt x="6488" y="3054"/>
                  </a:cubicBezTo>
                  <a:cubicBezTo>
                    <a:pt x="6454" y="3032"/>
                    <a:pt x="6444" y="2988"/>
                    <a:pt x="6465" y="2954"/>
                  </a:cubicBezTo>
                  <a:close/>
                  <a:moveTo>
                    <a:pt x="6619" y="2711"/>
                  </a:moveTo>
                  <a:lnTo>
                    <a:pt x="6619" y="2711"/>
                  </a:lnTo>
                  <a:cubicBezTo>
                    <a:pt x="6640" y="2677"/>
                    <a:pt x="6685" y="2667"/>
                    <a:pt x="6719" y="2688"/>
                  </a:cubicBezTo>
                  <a:cubicBezTo>
                    <a:pt x="6752" y="2709"/>
                    <a:pt x="6763" y="2754"/>
                    <a:pt x="6742" y="2787"/>
                  </a:cubicBezTo>
                  <a:lnTo>
                    <a:pt x="6742" y="2788"/>
                  </a:lnTo>
                  <a:cubicBezTo>
                    <a:pt x="6720" y="2821"/>
                    <a:pt x="6676" y="2832"/>
                    <a:pt x="6642" y="2810"/>
                  </a:cubicBezTo>
                  <a:cubicBezTo>
                    <a:pt x="6609" y="2789"/>
                    <a:pt x="6598" y="2745"/>
                    <a:pt x="6619" y="2711"/>
                  </a:cubicBezTo>
                  <a:close/>
                  <a:moveTo>
                    <a:pt x="6774" y="2468"/>
                  </a:moveTo>
                  <a:lnTo>
                    <a:pt x="6774" y="2468"/>
                  </a:lnTo>
                  <a:cubicBezTo>
                    <a:pt x="6795" y="2434"/>
                    <a:pt x="6839" y="2424"/>
                    <a:pt x="6873" y="2445"/>
                  </a:cubicBezTo>
                  <a:cubicBezTo>
                    <a:pt x="6907" y="2466"/>
                    <a:pt x="6917" y="2510"/>
                    <a:pt x="6896" y="2544"/>
                  </a:cubicBezTo>
                  <a:lnTo>
                    <a:pt x="6896" y="2544"/>
                  </a:lnTo>
                  <a:cubicBezTo>
                    <a:pt x="6875" y="2578"/>
                    <a:pt x="6830" y="2588"/>
                    <a:pt x="6797" y="2567"/>
                  </a:cubicBezTo>
                  <a:cubicBezTo>
                    <a:pt x="6763" y="2546"/>
                    <a:pt x="6753" y="2502"/>
                    <a:pt x="6774" y="2468"/>
                  </a:cubicBezTo>
                  <a:close/>
                  <a:moveTo>
                    <a:pt x="6928" y="2224"/>
                  </a:moveTo>
                  <a:lnTo>
                    <a:pt x="6928" y="2224"/>
                  </a:lnTo>
                  <a:cubicBezTo>
                    <a:pt x="6950" y="2191"/>
                    <a:pt x="6994" y="2180"/>
                    <a:pt x="7028" y="2202"/>
                  </a:cubicBezTo>
                  <a:cubicBezTo>
                    <a:pt x="7061" y="2223"/>
                    <a:pt x="7071" y="2267"/>
                    <a:pt x="7050" y="2301"/>
                  </a:cubicBezTo>
                  <a:lnTo>
                    <a:pt x="7050" y="2301"/>
                  </a:lnTo>
                  <a:cubicBezTo>
                    <a:pt x="7029" y="2335"/>
                    <a:pt x="6984" y="2345"/>
                    <a:pt x="6951" y="2324"/>
                  </a:cubicBezTo>
                  <a:cubicBezTo>
                    <a:pt x="6917" y="2302"/>
                    <a:pt x="6907" y="2258"/>
                    <a:pt x="6928" y="2224"/>
                  </a:cubicBezTo>
                  <a:close/>
                  <a:moveTo>
                    <a:pt x="7084" y="1981"/>
                  </a:moveTo>
                  <a:lnTo>
                    <a:pt x="7085" y="1981"/>
                  </a:lnTo>
                  <a:cubicBezTo>
                    <a:pt x="7106" y="1948"/>
                    <a:pt x="7151" y="1938"/>
                    <a:pt x="7184" y="1960"/>
                  </a:cubicBezTo>
                  <a:cubicBezTo>
                    <a:pt x="7217" y="1981"/>
                    <a:pt x="7227" y="2026"/>
                    <a:pt x="7206" y="2059"/>
                  </a:cubicBezTo>
                  <a:lnTo>
                    <a:pt x="7205" y="2059"/>
                  </a:lnTo>
                  <a:cubicBezTo>
                    <a:pt x="7184" y="2093"/>
                    <a:pt x="7139" y="2102"/>
                    <a:pt x="7106" y="2081"/>
                  </a:cubicBezTo>
                  <a:cubicBezTo>
                    <a:pt x="7072" y="2059"/>
                    <a:pt x="7063" y="2015"/>
                    <a:pt x="7084" y="1981"/>
                  </a:cubicBezTo>
                  <a:close/>
                  <a:moveTo>
                    <a:pt x="7243" y="1740"/>
                  </a:moveTo>
                  <a:lnTo>
                    <a:pt x="7243" y="1740"/>
                  </a:lnTo>
                  <a:cubicBezTo>
                    <a:pt x="7265" y="1707"/>
                    <a:pt x="7310" y="1697"/>
                    <a:pt x="7343" y="1719"/>
                  </a:cubicBezTo>
                  <a:cubicBezTo>
                    <a:pt x="7376" y="1741"/>
                    <a:pt x="7385" y="1786"/>
                    <a:pt x="7363" y="1819"/>
                  </a:cubicBezTo>
                  <a:lnTo>
                    <a:pt x="7363" y="1819"/>
                  </a:lnTo>
                  <a:cubicBezTo>
                    <a:pt x="7341" y="1852"/>
                    <a:pt x="7297" y="1862"/>
                    <a:pt x="7264" y="1840"/>
                  </a:cubicBezTo>
                  <a:cubicBezTo>
                    <a:pt x="7230" y="1818"/>
                    <a:pt x="7221" y="1773"/>
                    <a:pt x="7243" y="1740"/>
                  </a:cubicBezTo>
                  <a:close/>
                  <a:moveTo>
                    <a:pt x="7405" y="1500"/>
                  </a:moveTo>
                  <a:lnTo>
                    <a:pt x="7405" y="1500"/>
                  </a:lnTo>
                  <a:cubicBezTo>
                    <a:pt x="7428" y="1467"/>
                    <a:pt x="7473" y="1459"/>
                    <a:pt x="7505" y="1481"/>
                  </a:cubicBezTo>
                  <a:cubicBezTo>
                    <a:pt x="7538" y="1504"/>
                    <a:pt x="7547" y="1549"/>
                    <a:pt x="7524" y="1582"/>
                  </a:cubicBezTo>
                  <a:lnTo>
                    <a:pt x="7524" y="1582"/>
                  </a:lnTo>
                  <a:cubicBezTo>
                    <a:pt x="7502" y="1614"/>
                    <a:pt x="7457" y="1623"/>
                    <a:pt x="7424" y="1601"/>
                  </a:cubicBezTo>
                  <a:cubicBezTo>
                    <a:pt x="7391" y="1578"/>
                    <a:pt x="7383" y="1533"/>
                    <a:pt x="7405" y="1500"/>
                  </a:cubicBezTo>
                  <a:close/>
                  <a:moveTo>
                    <a:pt x="7573" y="1264"/>
                  </a:moveTo>
                  <a:lnTo>
                    <a:pt x="7573" y="1264"/>
                  </a:lnTo>
                  <a:cubicBezTo>
                    <a:pt x="7596" y="1231"/>
                    <a:pt x="7641" y="1224"/>
                    <a:pt x="7673" y="1247"/>
                  </a:cubicBezTo>
                  <a:cubicBezTo>
                    <a:pt x="7705" y="1270"/>
                    <a:pt x="7713" y="1315"/>
                    <a:pt x="7690" y="1348"/>
                  </a:cubicBezTo>
                  <a:lnTo>
                    <a:pt x="7690" y="1348"/>
                  </a:lnTo>
                  <a:cubicBezTo>
                    <a:pt x="7666" y="1380"/>
                    <a:pt x="7621" y="1387"/>
                    <a:pt x="7589" y="1364"/>
                  </a:cubicBezTo>
                  <a:cubicBezTo>
                    <a:pt x="7557" y="1341"/>
                    <a:pt x="7549" y="1296"/>
                    <a:pt x="7573" y="1264"/>
                  </a:cubicBezTo>
                  <a:close/>
                  <a:moveTo>
                    <a:pt x="7747" y="1032"/>
                  </a:moveTo>
                  <a:lnTo>
                    <a:pt x="7747" y="1032"/>
                  </a:lnTo>
                  <a:cubicBezTo>
                    <a:pt x="7771" y="1000"/>
                    <a:pt x="7816" y="994"/>
                    <a:pt x="7847" y="1018"/>
                  </a:cubicBezTo>
                  <a:cubicBezTo>
                    <a:pt x="7879" y="1042"/>
                    <a:pt x="7885" y="1087"/>
                    <a:pt x="7861" y="1119"/>
                  </a:cubicBezTo>
                  <a:lnTo>
                    <a:pt x="7861" y="1119"/>
                  </a:lnTo>
                  <a:cubicBezTo>
                    <a:pt x="7837" y="1150"/>
                    <a:pt x="7792" y="1157"/>
                    <a:pt x="7760" y="1133"/>
                  </a:cubicBezTo>
                  <a:cubicBezTo>
                    <a:pt x="7729" y="1109"/>
                    <a:pt x="7723" y="1063"/>
                    <a:pt x="7747" y="1032"/>
                  </a:cubicBezTo>
                  <a:close/>
                  <a:moveTo>
                    <a:pt x="7930" y="805"/>
                  </a:moveTo>
                  <a:lnTo>
                    <a:pt x="7931" y="805"/>
                  </a:lnTo>
                  <a:cubicBezTo>
                    <a:pt x="7956" y="775"/>
                    <a:pt x="8002" y="771"/>
                    <a:pt x="8032" y="796"/>
                  </a:cubicBezTo>
                  <a:cubicBezTo>
                    <a:pt x="8062" y="822"/>
                    <a:pt x="8066" y="867"/>
                    <a:pt x="8041" y="898"/>
                  </a:cubicBezTo>
                  <a:lnTo>
                    <a:pt x="8040" y="898"/>
                  </a:lnTo>
                  <a:cubicBezTo>
                    <a:pt x="8015" y="928"/>
                    <a:pt x="7969" y="932"/>
                    <a:pt x="7939" y="906"/>
                  </a:cubicBezTo>
                  <a:cubicBezTo>
                    <a:pt x="7909" y="881"/>
                    <a:pt x="7905" y="835"/>
                    <a:pt x="7930" y="805"/>
                  </a:cubicBezTo>
                  <a:close/>
                  <a:moveTo>
                    <a:pt x="8127" y="587"/>
                  </a:moveTo>
                  <a:lnTo>
                    <a:pt x="8127" y="587"/>
                  </a:lnTo>
                  <a:cubicBezTo>
                    <a:pt x="8155" y="558"/>
                    <a:pt x="8200" y="558"/>
                    <a:pt x="8229" y="586"/>
                  </a:cubicBezTo>
                  <a:cubicBezTo>
                    <a:pt x="8257" y="614"/>
                    <a:pt x="8257" y="659"/>
                    <a:pt x="8230" y="688"/>
                  </a:cubicBezTo>
                  <a:lnTo>
                    <a:pt x="8230" y="688"/>
                  </a:lnTo>
                  <a:cubicBezTo>
                    <a:pt x="8202" y="716"/>
                    <a:pt x="8156" y="717"/>
                    <a:pt x="8128" y="689"/>
                  </a:cubicBezTo>
                  <a:cubicBezTo>
                    <a:pt x="8099" y="661"/>
                    <a:pt x="8099" y="615"/>
                    <a:pt x="8127" y="587"/>
                  </a:cubicBezTo>
                  <a:close/>
                  <a:moveTo>
                    <a:pt x="8338" y="385"/>
                  </a:moveTo>
                  <a:lnTo>
                    <a:pt x="8338" y="385"/>
                  </a:lnTo>
                  <a:cubicBezTo>
                    <a:pt x="8368" y="358"/>
                    <a:pt x="8413" y="361"/>
                    <a:pt x="8440" y="390"/>
                  </a:cubicBezTo>
                  <a:cubicBezTo>
                    <a:pt x="8467" y="420"/>
                    <a:pt x="8464" y="465"/>
                    <a:pt x="8435" y="492"/>
                  </a:cubicBezTo>
                  <a:lnTo>
                    <a:pt x="8435" y="492"/>
                  </a:lnTo>
                  <a:cubicBezTo>
                    <a:pt x="8405" y="518"/>
                    <a:pt x="8360" y="516"/>
                    <a:pt x="8333" y="487"/>
                  </a:cubicBezTo>
                  <a:cubicBezTo>
                    <a:pt x="8306" y="457"/>
                    <a:pt x="8309" y="412"/>
                    <a:pt x="8338" y="385"/>
                  </a:cubicBezTo>
                  <a:close/>
                  <a:moveTo>
                    <a:pt x="8578" y="203"/>
                  </a:moveTo>
                  <a:lnTo>
                    <a:pt x="8578" y="203"/>
                  </a:lnTo>
                  <a:cubicBezTo>
                    <a:pt x="8611" y="182"/>
                    <a:pt x="8656" y="192"/>
                    <a:pt x="8677" y="226"/>
                  </a:cubicBezTo>
                  <a:cubicBezTo>
                    <a:pt x="8698" y="260"/>
                    <a:pt x="8688" y="304"/>
                    <a:pt x="8654" y="325"/>
                  </a:cubicBezTo>
                  <a:lnTo>
                    <a:pt x="8654" y="325"/>
                  </a:lnTo>
                  <a:cubicBezTo>
                    <a:pt x="8620" y="346"/>
                    <a:pt x="8576" y="336"/>
                    <a:pt x="8555" y="302"/>
                  </a:cubicBezTo>
                  <a:cubicBezTo>
                    <a:pt x="8534" y="268"/>
                    <a:pt x="8544" y="224"/>
                    <a:pt x="8578" y="203"/>
                  </a:cubicBezTo>
                  <a:close/>
                  <a:moveTo>
                    <a:pt x="8845" y="66"/>
                  </a:moveTo>
                  <a:lnTo>
                    <a:pt x="8845" y="66"/>
                  </a:lnTo>
                  <a:cubicBezTo>
                    <a:pt x="8882" y="51"/>
                    <a:pt x="8924" y="69"/>
                    <a:pt x="8939" y="106"/>
                  </a:cubicBezTo>
                  <a:cubicBezTo>
                    <a:pt x="8953" y="144"/>
                    <a:pt x="8935" y="185"/>
                    <a:pt x="8898" y="200"/>
                  </a:cubicBezTo>
                  <a:lnTo>
                    <a:pt x="8898" y="200"/>
                  </a:lnTo>
                  <a:cubicBezTo>
                    <a:pt x="8861" y="214"/>
                    <a:pt x="8819" y="196"/>
                    <a:pt x="8804" y="159"/>
                  </a:cubicBezTo>
                  <a:cubicBezTo>
                    <a:pt x="8790" y="122"/>
                    <a:pt x="8808" y="80"/>
                    <a:pt x="8845" y="66"/>
                  </a:cubicBezTo>
                  <a:close/>
                  <a:moveTo>
                    <a:pt x="9149" y="2"/>
                  </a:moveTo>
                  <a:lnTo>
                    <a:pt x="9149" y="2"/>
                  </a:lnTo>
                  <a:cubicBezTo>
                    <a:pt x="9189" y="0"/>
                    <a:pt x="9222" y="31"/>
                    <a:pt x="9224" y="71"/>
                  </a:cubicBezTo>
                  <a:cubicBezTo>
                    <a:pt x="9226" y="111"/>
                    <a:pt x="9195" y="144"/>
                    <a:pt x="9155" y="146"/>
                  </a:cubicBezTo>
                  <a:lnTo>
                    <a:pt x="9155" y="146"/>
                  </a:lnTo>
                  <a:cubicBezTo>
                    <a:pt x="9116" y="148"/>
                    <a:pt x="9082" y="117"/>
                    <a:pt x="9080" y="77"/>
                  </a:cubicBezTo>
                  <a:cubicBezTo>
                    <a:pt x="9078" y="38"/>
                    <a:pt x="9109" y="4"/>
                    <a:pt x="9149" y="2"/>
                  </a:cubicBezTo>
                  <a:close/>
                  <a:moveTo>
                    <a:pt x="9458" y="47"/>
                  </a:moveTo>
                  <a:lnTo>
                    <a:pt x="9458" y="47"/>
                  </a:lnTo>
                  <a:cubicBezTo>
                    <a:pt x="9496" y="59"/>
                    <a:pt x="9516" y="100"/>
                    <a:pt x="9504" y="138"/>
                  </a:cubicBezTo>
                  <a:cubicBezTo>
                    <a:pt x="9492" y="176"/>
                    <a:pt x="9452" y="196"/>
                    <a:pt x="9414" y="184"/>
                  </a:cubicBezTo>
                  <a:lnTo>
                    <a:pt x="9414" y="184"/>
                  </a:lnTo>
                  <a:cubicBezTo>
                    <a:pt x="9376" y="172"/>
                    <a:pt x="9355" y="132"/>
                    <a:pt x="9367" y="94"/>
                  </a:cubicBezTo>
                  <a:cubicBezTo>
                    <a:pt x="9379" y="56"/>
                    <a:pt x="9420" y="35"/>
                    <a:pt x="9458" y="47"/>
                  </a:cubicBezTo>
                  <a:close/>
                  <a:moveTo>
                    <a:pt x="9735" y="177"/>
                  </a:moveTo>
                  <a:lnTo>
                    <a:pt x="9735" y="177"/>
                  </a:lnTo>
                  <a:cubicBezTo>
                    <a:pt x="9768" y="198"/>
                    <a:pt x="9778" y="243"/>
                    <a:pt x="9757" y="276"/>
                  </a:cubicBezTo>
                  <a:cubicBezTo>
                    <a:pt x="9735" y="310"/>
                    <a:pt x="9691" y="320"/>
                    <a:pt x="9657" y="298"/>
                  </a:cubicBezTo>
                  <a:lnTo>
                    <a:pt x="9657" y="298"/>
                  </a:lnTo>
                  <a:cubicBezTo>
                    <a:pt x="9624" y="277"/>
                    <a:pt x="9614" y="232"/>
                    <a:pt x="9635" y="199"/>
                  </a:cubicBezTo>
                  <a:cubicBezTo>
                    <a:pt x="9657" y="165"/>
                    <a:pt x="9701" y="155"/>
                    <a:pt x="9735" y="177"/>
                  </a:cubicBezTo>
                  <a:close/>
                  <a:moveTo>
                    <a:pt x="9975" y="352"/>
                  </a:moveTo>
                  <a:lnTo>
                    <a:pt x="9975" y="352"/>
                  </a:lnTo>
                  <a:cubicBezTo>
                    <a:pt x="10005" y="378"/>
                    <a:pt x="10009" y="424"/>
                    <a:pt x="9983" y="454"/>
                  </a:cubicBezTo>
                  <a:cubicBezTo>
                    <a:pt x="9958" y="484"/>
                    <a:pt x="9912" y="488"/>
                    <a:pt x="9882" y="462"/>
                  </a:cubicBezTo>
                  <a:lnTo>
                    <a:pt x="9882" y="462"/>
                  </a:lnTo>
                  <a:cubicBezTo>
                    <a:pt x="9852" y="436"/>
                    <a:pt x="9848" y="391"/>
                    <a:pt x="9874" y="361"/>
                  </a:cubicBezTo>
                  <a:cubicBezTo>
                    <a:pt x="9899" y="330"/>
                    <a:pt x="9945" y="327"/>
                    <a:pt x="9975" y="352"/>
                  </a:cubicBezTo>
                  <a:close/>
                  <a:moveTo>
                    <a:pt x="10191" y="554"/>
                  </a:moveTo>
                  <a:lnTo>
                    <a:pt x="10191" y="554"/>
                  </a:lnTo>
                  <a:cubicBezTo>
                    <a:pt x="10218" y="583"/>
                    <a:pt x="10217" y="628"/>
                    <a:pt x="10189" y="656"/>
                  </a:cubicBezTo>
                  <a:cubicBezTo>
                    <a:pt x="10160" y="684"/>
                    <a:pt x="10114" y="683"/>
                    <a:pt x="10087" y="654"/>
                  </a:cubicBezTo>
                  <a:lnTo>
                    <a:pt x="10087" y="654"/>
                  </a:lnTo>
                  <a:cubicBezTo>
                    <a:pt x="10059" y="625"/>
                    <a:pt x="10060" y="580"/>
                    <a:pt x="10089" y="552"/>
                  </a:cubicBezTo>
                  <a:cubicBezTo>
                    <a:pt x="10117" y="525"/>
                    <a:pt x="10163" y="525"/>
                    <a:pt x="10191" y="554"/>
                  </a:cubicBezTo>
                  <a:close/>
                  <a:moveTo>
                    <a:pt x="10387" y="772"/>
                  </a:moveTo>
                  <a:lnTo>
                    <a:pt x="10387" y="772"/>
                  </a:lnTo>
                  <a:cubicBezTo>
                    <a:pt x="10413" y="802"/>
                    <a:pt x="10409" y="848"/>
                    <a:pt x="10378" y="873"/>
                  </a:cubicBezTo>
                  <a:cubicBezTo>
                    <a:pt x="10347" y="899"/>
                    <a:pt x="10302" y="894"/>
                    <a:pt x="10277" y="864"/>
                  </a:cubicBezTo>
                  <a:lnTo>
                    <a:pt x="10276" y="864"/>
                  </a:lnTo>
                  <a:cubicBezTo>
                    <a:pt x="10251" y="833"/>
                    <a:pt x="10255" y="788"/>
                    <a:pt x="10286" y="762"/>
                  </a:cubicBezTo>
                  <a:cubicBezTo>
                    <a:pt x="10316" y="737"/>
                    <a:pt x="10362" y="741"/>
                    <a:pt x="10387" y="772"/>
                  </a:cubicBezTo>
                  <a:close/>
                  <a:moveTo>
                    <a:pt x="10569" y="999"/>
                  </a:moveTo>
                  <a:lnTo>
                    <a:pt x="10570" y="999"/>
                  </a:lnTo>
                  <a:cubicBezTo>
                    <a:pt x="10594" y="1030"/>
                    <a:pt x="10588" y="1076"/>
                    <a:pt x="10556" y="1100"/>
                  </a:cubicBezTo>
                  <a:cubicBezTo>
                    <a:pt x="10524" y="1124"/>
                    <a:pt x="10479" y="1118"/>
                    <a:pt x="10455" y="1086"/>
                  </a:cubicBezTo>
                  <a:lnTo>
                    <a:pt x="10455" y="1086"/>
                  </a:lnTo>
                  <a:cubicBezTo>
                    <a:pt x="10431" y="1054"/>
                    <a:pt x="10437" y="1009"/>
                    <a:pt x="10469" y="985"/>
                  </a:cubicBezTo>
                  <a:cubicBezTo>
                    <a:pt x="10500" y="961"/>
                    <a:pt x="10545" y="967"/>
                    <a:pt x="10569" y="999"/>
                  </a:cubicBezTo>
                  <a:close/>
                  <a:moveTo>
                    <a:pt x="10742" y="1233"/>
                  </a:moveTo>
                  <a:lnTo>
                    <a:pt x="10742" y="1233"/>
                  </a:lnTo>
                  <a:cubicBezTo>
                    <a:pt x="10765" y="1265"/>
                    <a:pt x="10757" y="1310"/>
                    <a:pt x="10725" y="1333"/>
                  </a:cubicBezTo>
                  <a:cubicBezTo>
                    <a:pt x="10693" y="1356"/>
                    <a:pt x="10648" y="1349"/>
                    <a:pt x="10625" y="1316"/>
                  </a:cubicBezTo>
                  <a:lnTo>
                    <a:pt x="10625" y="1316"/>
                  </a:lnTo>
                  <a:cubicBezTo>
                    <a:pt x="10601" y="1284"/>
                    <a:pt x="10609" y="1239"/>
                    <a:pt x="10641" y="1216"/>
                  </a:cubicBezTo>
                  <a:cubicBezTo>
                    <a:pt x="10674" y="1193"/>
                    <a:pt x="10719" y="1200"/>
                    <a:pt x="10742" y="1233"/>
                  </a:cubicBezTo>
                  <a:close/>
                  <a:moveTo>
                    <a:pt x="10907" y="1472"/>
                  </a:moveTo>
                  <a:lnTo>
                    <a:pt x="10907" y="1473"/>
                  </a:lnTo>
                  <a:cubicBezTo>
                    <a:pt x="10929" y="1506"/>
                    <a:pt x="10919" y="1551"/>
                    <a:pt x="10886" y="1572"/>
                  </a:cubicBezTo>
                  <a:cubicBezTo>
                    <a:pt x="10852" y="1594"/>
                    <a:pt x="10808" y="1584"/>
                    <a:pt x="10786" y="1551"/>
                  </a:cubicBezTo>
                  <a:lnTo>
                    <a:pt x="10786" y="1551"/>
                  </a:lnTo>
                  <a:cubicBezTo>
                    <a:pt x="10764" y="1518"/>
                    <a:pt x="10774" y="1473"/>
                    <a:pt x="10807" y="1451"/>
                  </a:cubicBezTo>
                  <a:cubicBezTo>
                    <a:pt x="10841" y="1430"/>
                    <a:pt x="10885" y="1439"/>
                    <a:pt x="10907" y="1472"/>
                  </a:cubicBezTo>
                  <a:close/>
                  <a:moveTo>
                    <a:pt x="11065" y="1715"/>
                  </a:moveTo>
                  <a:lnTo>
                    <a:pt x="11065" y="1715"/>
                  </a:lnTo>
                  <a:cubicBezTo>
                    <a:pt x="11086" y="1749"/>
                    <a:pt x="11076" y="1793"/>
                    <a:pt x="11042" y="1814"/>
                  </a:cubicBezTo>
                  <a:cubicBezTo>
                    <a:pt x="11008" y="1836"/>
                    <a:pt x="10964" y="1825"/>
                    <a:pt x="10943" y="1792"/>
                  </a:cubicBezTo>
                  <a:lnTo>
                    <a:pt x="10943" y="1792"/>
                  </a:lnTo>
                  <a:cubicBezTo>
                    <a:pt x="10921" y="1758"/>
                    <a:pt x="10932" y="1713"/>
                    <a:pt x="10965" y="1692"/>
                  </a:cubicBezTo>
                  <a:cubicBezTo>
                    <a:pt x="10999" y="1671"/>
                    <a:pt x="11043" y="1681"/>
                    <a:pt x="11065" y="1715"/>
                  </a:cubicBezTo>
                  <a:close/>
                  <a:moveTo>
                    <a:pt x="11218" y="1960"/>
                  </a:moveTo>
                  <a:lnTo>
                    <a:pt x="11218" y="1960"/>
                  </a:lnTo>
                  <a:cubicBezTo>
                    <a:pt x="11239" y="1994"/>
                    <a:pt x="11228" y="2038"/>
                    <a:pt x="11194" y="2059"/>
                  </a:cubicBezTo>
                  <a:cubicBezTo>
                    <a:pt x="11160" y="2080"/>
                    <a:pt x="11116" y="2069"/>
                    <a:pt x="11095" y="2035"/>
                  </a:cubicBezTo>
                  <a:lnTo>
                    <a:pt x="11095" y="2035"/>
                  </a:lnTo>
                  <a:cubicBezTo>
                    <a:pt x="11074" y="2001"/>
                    <a:pt x="11085" y="1957"/>
                    <a:pt x="11119" y="1936"/>
                  </a:cubicBezTo>
                  <a:cubicBezTo>
                    <a:pt x="11153" y="1915"/>
                    <a:pt x="11197" y="1926"/>
                    <a:pt x="11218" y="1960"/>
                  </a:cubicBezTo>
                  <a:close/>
                  <a:moveTo>
                    <a:pt x="11368" y="2207"/>
                  </a:moveTo>
                  <a:lnTo>
                    <a:pt x="11368" y="2207"/>
                  </a:lnTo>
                  <a:cubicBezTo>
                    <a:pt x="11388" y="2241"/>
                    <a:pt x="11377" y="2285"/>
                    <a:pt x="11343" y="2306"/>
                  </a:cubicBezTo>
                  <a:cubicBezTo>
                    <a:pt x="11309" y="2326"/>
                    <a:pt x="11264" y="2315"/>
                    <a:pt x="11244" y="2281"/>
                  </a:cubicBezTo>
                  <a:lnTo>
                    <a:pt x="11244" y="2281"/>
                  </a:lnTo>
                  <a:cubicBezTo>
                    <a:pt x="11224" y="2246"/>
                    <a:pt x="11235" y="2202"/>
                    <a:pt x="11269" y="2182"/>
                  </a:cubicBezTo>
                  <a:cubicBezTo>
                    <a:pt x="11303" y="2162"/>
                    <a:pt x="11347" y="2173"/>
                    <a:pt x="11368" y="2207"/>
                  </a:cubicBezTo>
                  <a:close/>
                  <a:moveTo>
                    <a:pt x="11515" y="2455"/>
                  </a:moveTo>
                  <a:lnTo>
                    <a:pt x="11515" y="2455"/>
                  </a:lnTo>
                  <a:cubicBezTo>
                    <a:pt x="11535" y="2490"/>
                    <a:pt x="11524" y="2534"/>
                    <a:pt x="11489" y="2554"/>
                  </a:cubicBezTo>
                  <a:cubicBezTo>
                    <a:pt x="11455" y="2574"/>
                    <a:pt x="11411" y="2562"/>
                    <a:pt x="11391" y="2528"/>
                  </a:cubicBezTo>
                  <a:lnTo>
                    <a:pt x="11391" y="2528"/>
                  </a:lnTo>
                  <a:cubicBezTo>
                    <a:pt x="11371" y="2493"/>
                    <a:pt x="11382" y="2449"/>
                    <a:pt x="11417" y="2429"/>
                  </a:cubicBezTo>
                  <a:cubicBezTo>
                    <a:pt x="11451" y="2409"/>
                    <a:pt x="11495" y="2421"/>
                    <a:pt x="11515" y="2455"/>
                  </a:cubicBezTo>
                  <a:close/>
                  <a:moveTo>
                    <a:pt x="11661" y="2705"/>
                  </a:moveTo>
                  <a:lnTo>
                    <a:pt x="11661" y="2705"/>
                  </a:lnTo>
                  <a:cubicBezTo>
                    <a:pt x="11681" y="2739"/>
                    <a:pt x="11669" y="2783"/>
                    <a:pt x="11634" y="2803"/>
                  </a:cubicBezTo>
                  <a:cubicBezTo>
                    <a:pt x="11600" y="2823"/>
                    <a:pt x="11556" y="2811"/>
                    <a:pt x="11536" y="2776"/>
                  </a:cubicBezTo>
                  <a:lnTo>
                    <a:pt x="11536" y="2776"/>
                  </a:lnTo>
                  <a:cubicBezTo>
                    <a:pt x="11516" y="2742"/>
                    <a:pt x="11528" y="2698"/>
                    <a:pt x="11562" y="2678"/>
                  </a:cubicBezTo>
                  <a:cubicBezTo>
                    <a:pt x="11597" y="2658"/>
                    <a:pt x="11641" y="2670"/>
                    <a:pt x="11661" y="2705"/>
                  </a:cubicBezTo>
                  <a:close/>
                  <a:moveTo>
                    <a:pt x="11805" y="2954"/>
                  </a:moveTo>
                  <a:lnTo>
                    <a:pt x="11805" y="2954"/>
                  </a:lnTo>
                  <a:cubicBezTo>
                    <a:pt x="11824" y="2989"/>
                    <a:pt x="11813" y="3033"/>
                    <a:pt x="11778" y="3053"/>
                  </a:cubicBezTo>
                  <a:cubicBezTo>
                    <a:pt x="11744" y="3072"/>
                    <a:pt x="11700" y="3061"/>
                    <a:pt x="11680" y="3026"/>
                  </a:cubicBezTo>
                  <a:lnTo>
                    <a:pt x="11680" y="3026"/>
                  </a:lnTo>
                  <a:cubicBezTo>
                    <a:pt x="11660" y="2992"/>
                    <a:pt x="11672" y="2947"/>
                    <a:pt x="11706" y="2928"/>
                  </a:cubicBezTo>
                  <a:cubicBezTo>
                    <a:pt x="11741" y="2908"/>
                    <a:pt x="11785" y="2920"/>
                    <a:pt x="11805" y="2954"/>
                  </a:cubicBezTo>
                  <a:close/>
                  <a:moveTo>
                    <a:pt x="11948" y="3204"/>
                  </a:moveTo>
                  <a:lnTo>
                    <a:pt x="11948" y="3204"/>
                  </a:lnTo>
                  <a:cubicBezTo>
                    <a:pt x="11968" y="3239"/>
                    <a:pt x="11956" y="3283"/>
                    <a:pt x="11922" y="3302"/>
                  </a:cubicBezTo>
                  <a:cubicBezTo>
                    <a:pt x="11887" y="3322"/>
                    <a:pt x="11843" y="3310"/>
                    <a:pt x="11824" y="3276"/>
                  </a:cubicBezTo>
                  <a:lnTo>
                    <a:pt x="11824" y="3276"/>
                  </a:lnTo>
                  <a:cubicBezTo>
                    <a:pt x="11804" y="3241"/>
                    <a:pt x="11816" y="3197"/>
                    <a:pt x="11850" y="3177"/>
                  </a:cubicBezTo>
                  <a:cubicBezTo>
                    <a:pt x="11885" y="3158"/>
                    <a:pt x="11929" y="3169"/>
                    <a:pt x="11948" y="3204"/>
                  </a:cubicBezTo>
                  <a:close/>
                  <a:moveTo>
                    <a:pt x="12092" y="3454"/>
                  </a:moveTo>
                  <a:lnTo>
                    <a:pt x="12092" y="3454"/>
                  </a:lnTo>
                  <a:cubicBezTo>
                    <a:pt x="12112" y="3489"/>
                    <a:pt x="12100" y="3533"/>
                    <a:pt x="12065" y="3552"/>
                  </a:cubicBezTo>
                  <a:cubicBezTo>
                    <a:pt x="12031" y="3572"/>
                    <a:pt x="11987" y="3560"/>
                    <a:pt x="11967" y="3525"/>
                  </a:cubicBezTo>
                  <a:lnTo>
                    <a:pt x="11967" y="3525"/>
                  </a:lnTo>
                  <a:cubicBezTo>
                    <a:pt x="11947" y="3490"/>
                    <a:pt x="11960" y="3447"/>
                    <a:pt x="11994" y="3427"/>
                  </a:cubicBezTo>
                  <a:cubicBezTo>
                    <a:pt x="12029" y="3407"/>
                    <a:pt x="12073" y="3419"/>
                    <a:pt x="12092" y="3454"/>
                  </a:cubicBezTo>
                  <a:close/>
                  <a:moveTo>
                    <a:pt x="12236" y="3703"/>
                  </a:moveTo>
                  <a:lnTo>
                    <a:pt x="12236" y="3703"/>
                  </a:lnTo>
                  <a:cubicBezTo>
                    <a:pt x="12256" y="3737"/>
                    <a:pt x="12245" y="3781"/>
                    <a:pt x="12210" y="3801"/>
                  </a:cubicBezTo>
                  <a:cubicBezTo>
                    <a:pt x="12176" y="3821"/>
                    <a:pt x="12132" y="3810"/>
                    <a:pt x="12112" y="3775"/>
                  </a:cubicBezTo>
                  <a:lnTo>
                    <a:pt x="12112" y="3775"/>
                  </a:lnTo>
                  <a:cubicBezTo>
                    <a:pt x="12092" y="3741"/>
                    <a:pt x="12103" y="3697"/>
                    <a:pt x="12138" y="3677"/>
                  </a:cubicBezTo>
                  <a:cubicBezTo>
                    <a:pt x="12172" y="3657"/>
                    <a:pt x="12216" y="3668"/>
                    <a:pt x="12236" y="3703"/>
                  </a:cubicBezTo>
                  <a:close/>
                  <a:moveTo>
                    <a:pt x="12382" y="3951"/>
                  </a:moveTo>
                  <a:lnTo>
                    <a:pt x="12382" y="3951"/>
                  </a:lnTo>
                  <a:cubicBezTo>
                    <a:pt x="12402" y="3985"/>
                    <a:pt x="12391" y="4030"/>
                    <a:pt x="12356" y="4050"/>
                  </a:cubicBezTo>
                  <a:cubicBezTo>
                    <a:pt x="12322" y="4070"/>
                    <a:pt x="12278" y="4058"/>
                    <a:pt x="12258" y="4024"/>
                  </a:cubicBezTo>
                  <a:lnTo>
                    <a:pt x="12258" y="4024"/>
                  </a:lnTo>
                  <a:cubicBezTo>
                    <a:pt x="12238" y="3990"/>
                    <a:pt x="12249" y="3946"/>
                    <a:pt x="12283" y="3925"/>
                  </a:cubicBezTo>
                  <a:cubicBezTo>
                    <a:pt x="12318" y="3905"/>
                    <a:pt x="12362" y="3917"/>
                    <a:pt x="12382" y="3951"/>
                  </a:cubicBezTo>
                  <a:close/>
                  <a:moveTo>
                    <a:pt x="12530" y="4197"/>
                  </a:moveTo>
                  <a:lnTo>
                    <a:pt x="12530" y="4197"/>
                  </a:lnTo>
                  <a:cubicBezTo>
                    <a:pt x="12550" y="4231"/>
                    <a:pt x="12540" y="4275"/>
                    <a:pt x="12506" y="4296"/>
                  </a:cubicBezTo>
                  <a:cubicBezTo>
                    <a:pt x="12472" y="4317"/>
                    <a:pt x="12427" y="4306"/>
                    <a:pt x="12407" y="4272"/>
                  </a:cubicBezTo>
                  <a:lnTo>
                    <a:pt x="12407" y="4272"/>
                  </a:lnTo>
                  <a:cubicBezTo>
                    <a:pt x="12386" y="4238"/>
                    <a:pt x="12397" y="4194"/>
                    <a:pt x="12431" y="4173"/>
                  </a:cubicBezTo>
                  <a:cubicBezTo>
                    <a:pt x="12465" y="4152"/>
                    <a:pt x="12509" y="4163"/>
                    <a:pt x="12530" y="4197"/>
                  </a:cubicBezTo>
                  <a:close/>
                  <a:moveTo>
                    <a:pt x="12680" y="4442"/>
                  </a:moveTo>
                  <a:lnTo>
                    <a:pt x="12680" y="4442"/>
                  </a:lnTo>
                  <a:cubicBezTo>
                    <a:pt x="12701" y="4476"/>
                    <a:pt x="12691" y="4520"/>
                    <a:pt x="12657" y="4541"/>
                  </a:cubicBezTo>
                  <a:cubicBezTo>
                    <a:pt x="12624" y="4562"/>
                    <a:pt x="12579" y="4552"/>
                    <a:pt x="12558" y="4518"/>
                  </a:cubicBezTo>
                  <a:lnTo>
                    <a:pt x="12558" y="4518"/>
                  </a:lnTo>
                  <a:cubicBezTo>
                    <a:pt x="12537" y="4484"/>
                    <a:pt x="12547" y="4440"/>
                    <a:pt x="12581" y="4419"/>
                  </a:cubicBezTo>
                  <a:cubicBezTo>
                    <a:pt x="12615" y="4398"/>
                    <a:pt x="12659" y="4408"/>
                    <a:pt x="12680" y="4442"/>
                  </a:cubicBezTo>
                  <a:close/>
                  <a:moveTo>
                    <a:pt x="12835" y="4683"/>
                  </a:moveTo>
                  <a:lnTo>
                    <a:pt x="12835" y="4683"/>
                  </a:lnTo>
                  <a:cubicBezTo>
                    <a:pt x="12857" y="4717"/>
                    <a:pt x="12847" y="4761"/>
                    <a:pt x="12814" y="4783"/>
                  </a:cubicBezTo>
                  <a:cubicBezTo>
                    <a:pt x="12780" y="4805"/>
                    <a:pt x="12736" y="4795"/>
                    <a:pt x="12714" y="4762"/>
                  </a:cubicBezTo>
                  <a:lnTo>
                    <a:pt x="12714" y="4762"/>
                  </a:lnTo>
                  <a:cubicBezTo>
                    <a:pt x="12692" y="4729"/>
                    <a:pt x="12702" y="4684"/>
                    <a:pt x="12735" y="4662"/>
                  </a:cubicBezTo>
                  <a:cubicBezTo>
                    <a:pt x="12768" y="4641"/>
                    <a:pt x="12813" y="4650"/>
                    <a:pt x="12835" y="4683"/>
                  </a:cubicBezTo>
                  <a:close/>
                  <a:moveTo>
                    <a:pt x="12994" y="4922"/>
                  </a:moveTo>
                  <a:lnTo>
                    <a:pt x="12994" y="4922"/>
                  </a:lnTo>
                  <a:cubicBezTo>
                    <a:pt x="13017" y="4955"/>
                    <a:pt x="13008" y="5000"/>
                    <a:pt x="12975" y="5022"/>
                  </a:cubicBezTo>
                  <a:cubicBezTo>
                    <a:pt x="12942" y="5044"/>
                    <a:pt x="12897" y="5036"/>
                    <a:pt x="12875" y="5003"/>
                  </a:cubicBezTo>
                  <a:lnTo>
                    <a:pt x="12875" y="5003"/>
                  </a:lnTo>
                  <a:cubicBezTo>
                    <a:pt x="12853" y="4970"/>
                    <a:pt x="12861" y="4925"/>
                    <a:pt x="12894" y="4903"/>
                  </a:cubicBezTo>
                  <a:cubicBezTo>
                    <a:pt x="12927" y="4880"/>
                    <a:pt x="12972" y="4889"/>
                    <a:pt x="12994" y="4922"/>
                  </a:cubicBezTo>
                  <a:close/>
                  <a:moveTo>
                    <a:pt x="13159" y="5155"/>
                  </a:moveTo>
                  <a:lnTo>
                    <a:pt x="13159" y="5155"/>
                  </a:lnTo>
                  <a:cubicBezTo>
                    <a:pt x="13183" y="5188"/>
                    <a:pt x="13175" y="5233"/>
                    <a:pt x="13143" y="5256"/>
                  </a:cubicBezTo>
                  <a:cubicBezTo>
                    <a:pt x="13111" y="5279"/>
                    <a:pt x="13066" y="5272"/>
                    <a:pt x="13043" y="5240"/>
                  </a:cubicBezTo>
                  <a:lnTo>
                    <a:pt x="13043" y="5240"/>
                  </a:lnTo>
                  <a:cubicBezTo>
                    <a:pt x="13019" y="5207"/>
                    <a:pt x="13027" y="5162"/>
                    <a:pt x="13059" y="5139"/>
                  </a:cubicBezTo>
                  <a:cubicBezTo>
                    <a:pt x="13091" y="5116"/>
                    <a:pt x="13136" y="5123"/>
                    <a:pt x="13159" y="5155"/>
                  </a:cubicBezTo>
                  <a:close/>
                  <a:moveTo>
                    <a:pt x="13332" y="5381"/>
                  </a:moveTo>
                  <a:lnTo>
                    <a:pt x="13332" y="5381"/>
                  </a:lnTo>
                  <a:cubicBezTo>
                    <a:pt x="13357" y="5412"/>
                    <a:pt x="13353" y="5457"/>
                    <a:pt x="13322" y="5482"/>
                  </a:cubicBezTo>
                  <a:cubicBezTo>
                    <a:pt x="13291" y="5507"/>
                    <a:pt x="13245" y="5502"/>
                    <a:pt x="13220" y="5471"/>
                  </a:cubicBezTo>
                  <a:lnTo>
                    <a:pt x="13220" y="5471"/>
                  </a:lnTo>
                  <a:cubicBezTo>
                    <a:pt x="13195" y="5440"/>
                    <a:pt x="13200" y="5395"/>
                    <a:pt x="13231" y="5370"/>
                  </a:cubicBezTo>
                  <a:cubicBezTo>
                    <a:pt x="13262" y="5345"/>
                    <a:pt x="13307" y="5350"/>
                    <a:pt x="13332" y="5381"/>
                  </a:cubicBezTo>
                  <a:close/>
                  <a:moveTo>
                    <a:pt x="13516" y="5597"/>
                  </a:moveTo>
                  <a:lnTo>
                    <a:pt x="13517" y="5597"/>
                  </a:lnTo>
                  <a:cubicBezTo>
                    <a:pt x="13543" y="5627"/>
                    <a:pt x="13541" y="5672"/>
                    <a:pt x="13511" y="5699"/>
                  </a:cubicBezTo>
                  <a:cubicBezTo>
                    <a:pt x="13482" y="5726"/>
                    <a:pt x="13436" y="5723"/>
                    <a:pt x="13409" y="5694"/>
                  </a:cubicBezTo>
                  <a:lnTo>
                    <a:pt x="13409" y="5694"/>
                  </a:lnTo>
                  <a:cubicBezTo>
                    <a:pt x="13383" y="5664"/>
                    <a:pt x="13385" y="5618"/>
                    <a:pt x="13415" y="5592"/>
                  </a:cubicBezTo>
                  <a:cubicBezTo>
                    <a:pt x="13444" y="5565"/>
                    <a:pt x="13490" y="5568"/>
                    <a:pt x="13516" y="5597"/>
                  </a:cubicBezTo>
                  <a:close/>
                  <a:moveTo>
                    <a:pt x="13714" y="5800"/>
                  </a:moveTo>
                  <a:lnTo>
                    <a:pt x="13714" y="5800"/>
                  </a:lnTo>
                  <a:cubicBezTo>
                    <a:pt x="13743" y="5827"/>
                    <a:pt x="13744" y="5873"/>
                    <a:pt x="13716" y="5901"/>
                  </a:cubicBezTo>
                  <a:cubicBezTo>
                    <a:pt x="13689" y="5930"/>
                    <a:pt x="13643" y="5931"/>
                    <a:pt x="13614" y="5904"/>
                  </a:cubicBezTo>
                  <a:lnTo>
                    <a:pt x="13614" y="5904"/>
                  </a:lnTo>
                  <a:cubicBezTo>
                    <a:pt x="13586" y="5876"/>
                    <a:pt x="13584" y="5831"/>
                    <a:pt x="13612" y="5802"/>
                  </a:cubicBezTo>
                  <a:cubicBezTo>
                    <a:pt x="13639" y="5773"/>
                    <a:pt x="13685" y="5772"/>
                    <a:pt x="13714" y="5800"/>
                  </a:cubicBezTo>
                  <a:close/>
                  <a:moveTo>
                    <a:pt x="13928" y="5980"/>
                  </a:moveTo>
                  <a:lnTo>
                    <a:pt x="13928" y="5980"/>
                  </a:lnTo>
                  <a:cubicBezTo>
                    <a:pt x="13960" y="6004"/>
                    <a:pt x="13966" y="6049"/>
                    <a:pt x="13942" y="6081"/>
                  </a:cubicBezTo>
                  <a:cubicBezTo>
                    <a:pt x="13917" y="6112"/>
                    <a:pt x="13872" y="6118"/>
                    <a:pt x="13841" y="6094"/>
                  </a:cubicBezTo>
                  <a:lnTo>
                    <a:pt x="13841" y="6094"/>
                  </a:lnTo>
                  <a:cubicBezTo>
                    <a:pt x="13809" y="6070"/>
                    <a:pt x="13803" y="6025"/>
                    <a:pt x="13827" y="5993"/>
                  </a:cubicBezTo>
                  <a:cubicBezTo>
                    <a:pt x="13852" y="5962"/>
                    <a:pt x="13897" y="5956"/>
                    <a:pt x="13928" y="5980"/>
                  </a:cubicBezTo>
                  <a:close/>
                  <a:moveTo>
                    <a:pt x="14159" y="6146"/>
                  </a:moveTo>
                  <a:lnTo>
                    <a:pt x="14159" y="6146"/>
                  </a:lnTo>
                  <a:cubicBezTo>
                    <a:pt x="14192" y="6169"/>
                    <a:pt x="14200" y="6214"/>
                    <a:pt x="14178" y="6246"/>
                  </a:cubicBezTo>
                  <a:cubicBezTo>
                    <a:pt x="14155" y="6279"/>
                    <a:pt x="14110" y="6287"/>
                    <a:pt x="14077" y="6265"/>
                  </a:cubicBezTo>
                  <a:lnTo>
                    <a:pt x="14077" y="6264"/>
                  </a:lnTo>
                  <a:cubicBezTo>
                    <a:pt x="14045" y="6242"/>
                    <a:pt x="14036" y="6197"/>
                    <a:pt x="14059" y="6164"/>
                  </a:cubicBezTo>
                  <a:cubicBezTo>
                    <a:pt x="14082" y="6132"/>
                    <a:pt x="14127" y="6123"/>
                    <a:pt x="14159" y="6146"/>
                  </a:cubicBezTo>
                  <a:close/>
                  <a:moveTo>
                    <a:pt x="14401" y="6293"/>
                  </a:moveTo>
                  <a:lnTo>
                    <a:pt x="14401" y="6293"/>
                  </a:lnTo>
                  <a:cubicBezTo>
                    <a:pt x="14435" y="6313"/>
                    <a:pt x="14447" y="6357"/>
                    <a:pt x="14427" y="6391"/>
                  </a:cubicBezTo>
                  <a:cubicBezTo>
                    <a:pt x="14407" y="6425"/>
                    <a:pt x="14363" y="6437"/>
                    <a:pt x="14328" y="6417"/>
                  </a:cubicBezTo>
                  <a:lnTo>
                    <a:pt x="14328" y="6417"/>
                  </a:lnTo>
                  <a:cubicBezTo>
                    <a:pt x="14294" y="6397"/>
                    <a:pt x="14282" y="6353"/>
                    <a:pt x="14302" y="6319"/>
                  </a:cubicBezTo>
                  <a:cubicBezTo>
                    <a:pt x="14322" y="6284"/>
                    <a:pt x="14366" y="6273"/>
                    <a:pt x="14401" y="6293"/>
                  </a:cubicBezTo>
                  <a:close/>
                  <a:moveTo>
                    <a:pt x="14651" y="6422"/>
                  </a:moveTo>
                  <a:lnTo>
                    <a:pt x="14651" y="6422"/>
                  </a:lnTo>
                  <a:cubicBezTo>
                    <a:pt x="14687" y="6439"/>
                    <a:pt x="14702" y="6482"/>
                    <a:pt x="14685" y="6518"/>
                  </a:cubicBezTo>
                  <a:cubicBezTo>
                    <a:pt x="14669" y="6554"/>
                    <a:pt x="14626" y="6570"/>
                    <a:pt x="14590" y="6553"/>
                  </a:cubicBezTo>
                  <a:lnTo>
                    <a:pt x="14590" y="6553"/>
                  </a:lnTo>
                  <a:cubicBezTo>
                    <a:pt x="14554" y="6536"/>
                    <a:pt x="14538" y="6493"/>
                    <a:pt x="14555" y="6457"/>
                  </a:cubicBezTo>
                  <a:cubicBezTo>
                    <a:pt x="14572" y="6421"/>
                    <a:pt x="14615" y="6405"/>
                    <a:pt x="14651" y="6422"/>
                  </a:cubicBezTo>
                  <a:close/>
                  <a:moveTo>
                    <a:pt x="14910" y="6534"/>
                  </a:moveTo>
                  <a:lnTo>
                    <a:pt x="14910" y="6534"/>
                  </a:lnTo>
                  <a:cubicBezTo>
                    <a:pt x="14948" y="6549"/>
                    <a:pt x="14966" y="6590"/>
                    <a:pt x="14952" y="6627"/>
                  </a:cubicBezTo>
                  <a:cubicBezTo>
                    <a:pt x="14938" y="6664"/>
                    <a:pt x="14896" y="6683"/>
                    <a:pt x="14859" y="6669"/>
                  </a:cubicBezTo>
                  <a:lnTo>
                    <a:pt x="14859" y="6669"/>
                  </a:lnTo>
                  <a:cubicBezTo>
                    <a:pt x="14822" y="6655"/>
                    <a:pt x="14803" y="6613"/>
                    <a:pt x="14817" y="6576"/>
                  </a:cubicBezTo>
                  <a:cubicBezTo>
                    <a:pt x="14832" y="6539"/>
                    <a:pt x="14873" y="6520"/>
                    <a:pt x="14910" y="6534"/>
                  </a:cubicBezTo>
                  <a:close/>
                  <a:moveTo>
                    <a:pt x="15177" y="6628"/>
                  </a:moveTo>
                  <a:lnTo>
                    <a:pt x="15178" y="6629"/>
                  </a:lnTo>
                  <a:cubicBezTo>
                    <a:pt x="15216" y="6640"/>
                    <a:pt x="15237" y="6680"/>
                    <a:pt x="15225" y="6719"/>
                  </a:cubicBezTo>
                  <a:cubicBezTo>
                    <a:pt x="15214" y="6757"/>
                    <a:pt x="15173" y="6778"/>
                    <a:pt x="15135" y="6766"/>
                  </a:cubicBezTo>
                  <a:lnTo>
                    <a:pt x="15135" y="6766"/>
                  </a:lnTo>
                  <a:cubicBezTo>
                    <a:pt x="15097" y="6754"/>
                    <a:pt x="15076" y="6714"/>
                    <a:pt x="15088" y="6676"/>
                  </a:cubicBezTo>
                  <a:cubicBezTo>
                    <a:pt x="15099" y="6638"/>
                    <a:pt x="15139" y="6617"/>
                    <a:pt x="15177" y="6628"/>
                  </a:cubicBezTo>
                  <a:close/>
                  <a:moveTo>
                    <a:pt x="15450" y="6706"/>
                  </a:moveTo>
                  <a:lnTo>
                    <a:pt x="15450" y="6706"/>
                  </a:lnTo>
                  <a:cubicBezTo>
                    <a:pt x="15489" y="6715"/>
                    <a:pt x="15513" y="6754"/>
                    <a:pt x="15504" y="6793"/>
                  </a:cubicBezTo>
                  <a:cubicBezTo>
                    <a:pt x="15494" y="6831"/>
                    <a:pt x="15456" y="6855"/>
                    <a:pt x="15417" y="6846"/>
                  </a:cubicBezTo>
                  <a:lnTo>
                    <a:pt x="15417" y="6846"/>
                  </a:lnTo>
                  <a:cubicBezTo>
                    <a:pt x="15378" y="6837"/>
                    <a:pt x="15354" y="6798"/>
                    <a:pt x="15363" y="6759"/>
                  </a:cubicBezTo>
                  <a:cubicBezTo>
                    <a:pt x="15373" y="6721"/>
                    <a:pt x="15412" y="6697"/>
                    <a:pt x="15450" y="6706"/>
                  </a:cubicBezTo>
                  <a:close/>
                  <a:moveTo>
                    <a:pt x="15728" y="6768"/>
                  </a:moveTo>
                  <a:lnTo>
                    <a:pt x="15728" y="6768"/>
                  </a:lnTo>
                  <a:cubicBezTo>
                    <a:pt x="15767" y="6775"/>
                    <a:pt x="15793" y="6813"/>
                    <a:pt x="15786" y="6852"/>
                  </a:cubicBezTo>
                  <a:cubicBezTo>
                    <a:pt x="15778" y="6891"/>
                    <a:pt x="15741" y="6917"/>
                    <a:pt x="15702" y="6909"/>
                  </a:cubicBezTo>
                  <a:lnTo>
                    <a:pt x="15701" y="6909"/>
                  </a:lnTo>
                  <a:cubicBezTo>
                    <a:pt x="15662" y="6902"/>
                    <a:pt x="15637" y="6864"/>
                    <a:pt x="15644" y="6825"/>
                  </a:cubicBezTo>
                  <a:cubicBezTo>
                    <a:pt x="15651" y="6786"/>
                    <a:pt x="15689" y="6760"/>
                    <a:pt x="15728" y="6768"/>
                  </a:cubicBezTo>
                  <a:close/>
                  <a:moveTo>
                    <a:pt x="16009" y="6817"/>
                  </a:moveTo>
                  <a:lnTo>
                    <a:pt x="16009" y="6817"/>
                  </a:lnTo>
                  <a:cubicBezTo>
                    <a:pt x="16048" y="6823"/>
                    <a:pt x="16076" y="6859"/>
                    <a:pt x="16070" y="6899"/>
                  </a:cubicBezTo>
                  <a:cubicBezTo>
                    <a:pt x="16064" y="6938"/>
                    <a:pt x="16028" y="6965"/>
                    <a:pt x="15988" y="6959"/>
                  </a:cubicBezTo>
                  <a:lnTo>
                    <a:pt x="15988" y="6959"/>
                  </a:lnTo>
                  <a:cubicBezTo>
                    <a:pt x="15949" y="6954"/>
                    <a:pt x="15922" y="6917"/>
                    <a:pt x="15927" y="6878"/>
                  </a:cubicBezTo>
                  <a:cubicBezTo>
                    <a:pt x="15933" y="6838"/>
                    <a:pt x="15970" y="6811"/>
                    <a:pt x="16009" y="6817"/>
                  </a:cubicBezTo>
                  <a:close/>
                  <a:moveTo>
                    <a:pt x="16292" y="6855"/>
                  </a:moveTo>
                  <a:lnTo>
                    <a:pt x="16293" y="6855"/>
                  </a:lnTo>
                  <a:cubicBezTo>
                    <a:pt x="16332" y="6859"/>
                    <a:pt x="16360" y="6895"/>
                    <a:pt x="16356" y="6935"/>
                  </a:cubicBezTo>
                  <a:cubicBezTo>
                    <a:pt x="16351" y="6974"/>
                    <a:pt x="16315" y="7002"/>
                    <a:pt x="16276" y="6998"/>
                  </a:cubicBezTo>
                  <a:lnTo>
                    <a:pt x="16276" y="6998"/>
                  </a:lnTo>
                  <a:cubicBezTo>
                    <a:pt x="16236" y="6993"/>
                    <a:pt x="16208" y="6957"/>
                    <a:pt x="16213" y="6918"/>
                  </a:cubicBezTo>
                  <a:cubicBezTo>
                    <a:pt x="16217" y="6878"/>
                    <a:pt x="16253" y="6850"/>
                    <a:pt x="16292" y="6855"/>
                  </a:cubicBezTo>
                  <a:close/>
                  <a:moveTo>
                    <a:pt x="16578" y="6887"/>
                  </a:moveTo>
                  <a:lnTo>
                    <a:pt x="16578" y="6887"/>
                  </a:lnTo>
                  <a:cubicBezTo>
                    <a:pt x="16618" y="6891"/>
                    <a:pt x="16646" y="6926"/>
                    <a:pt x="16642" y="6966"/>
                  </a:cubicBezTo>
                  <a:cubicBezTo>
                    <a:pt x="16638" y="7005"/>
                    <a:pt x="16603" y="7034"/>
                    <a:pt x="16563" y="7030"/>
                  </a:cubicBezTo>
                  <a:lnTo>
                    <a:pt x="16563" y="7030"/>
                  </a:lnTo>
                  <a:cubicBezTo>
                    <a:pt x="16524" y="7026"/>
                    <a:pt x="16495" y="6990"/>
                    <a:pt x="16499" y="6951"/>
                  </a:cubicBezTo>
                  <a:cubicBezTo>
                    <a:pt x="16503" y="6911"/>
                    <a:pt x="16538" y="6883"/>
                    <a:pt x="16578" y="6887"/>
                  </a:cubicBezTo>
                  <a:close/>
                  <a:moveTo>
                    <a:pt x="16864" y="6915"/>
                  </a:moveTo>
                  <a:lnTo>
                    <a:pt x="16864" y="6915"/>
                  </a:lnTo>
                  <a:cubicBezTo>
                    <a:pt x="16904" y="6919"/>
                    <a:pt x="16933" y="6954"/>
                    <a:pt x="16929" y="6994"/>
                  </a:cubicBezTo>
                  <a:cubicBezTo>
                    <a:pt x="16925" y="7033"/>
                    <a:pt x="16890" y="7062"/>
                    <a:pt x="16850" y="7058"/>
                  </a:cubicBezTo>
                  <a:lnTo>
                    <a:pt x="16850" y="7058"/>
                  </a:lnTo>
                  <a:cubicBezTo>
                    <a:pt x="16811" y="7055"/>
                    <a:pt x="16782" y="7019"/>
                    <a:pt x="16786" y="6980"/>
                  </a:cubicBezTo>
                  <a:cubicBezTo>
                    <a:pt x="16789" y="6940"/>
                    <a:pt x="16825" y="6911"/>
                    <a:pt x="16864" y="6915"/>
                  </a:cubicBezTo>
                  <a:close/>
                  <a:moveTo>
                    <a:pt x="17151" y="6943"/>
                  </a:moveTo>
                  <a:lnTo>
                    <a:pt x="17151" y="6943"/>
                  </a:lnTo>
                  <a:cubicBezTo>
                    <a:pt x="17191" y="6947"/>
                    <a:pt x="17220" y="6982"/>
                    <a:pt x="17216" y="7022"/>
                  </a:cubicBezTo>
                  <a:cubicBezTo>
                    <a:pt x="17212" y="7061"/>
                    <a:pt x="17177" y="7090"/>
                    <a:pt x="17137" y="7086"/>
                  </a:cubicBezTo>
                  <a:lnTo>
                    <a:pt x="17137" y="7086"/>
                  </a:lnTo>
                  <a:cubicBezTo>
                    <a:pt x="17098" y="7083"/>
                    <a:pt x="17069" y="7047"/>
                    <a:pt x="17072" y="7008"/>
                  </a:cubicBezTo>
                  <a:cubicBezTo>
                    <a:pt x="17076" y="6968"/>
                    <a:pt x="17111" y="6939"/>
                    <a:pt x="17151" y="6943"/>
                  </a:cubicBezTo>
                  <a:close/>
                  <a:moveTo>
                    <a:pt x="17438" y="6974"/>
                  </a:moveTo>
                  <a:lnTo>
                    <a:pt x="17438" y="6974"/>
                  </a:lnTo>
                  <a:cubicBezTo>
                    <a:pt x="17478" y="6978"/>
                    <a:pt x="17507" y="7014"/>
                    <a:pt x="17502" y="7053"/>
                  </a:cubicBezTo>
                  <a:cubicBezTo>
                    <a:pt x="17498" y="7093"/>
                    <a:pt x="17462" y="7122"/>
                    <a:pt x="17423" y="7117"/>
                  </a:cubicBezTo>
                  <a:lnTo>
                    <a:pt x="17423" y="7117"/>
                  </a:lnTo>
                  <a:cubicBezTo>
                    <a:pt x="17383" y="7113"/>
                    <a:pt x="17355" y="7077"/>
                    <a:pt x="17359" y="7038"/>
                  </a:cubicBezTo>
                  <a:cubicBezTo>
                    <a:pt x="17363" y="6998"/>
                    <a:pt x="17399" y="6970"/>
                    <a:pt x="17438" y="6974"/>
                  </a:cubicBezTo>
                  <a:close/>
                  <a:moveTo>
                    <a:pt x="17726" y="7011"/>
                  </a:moveTo>
                  <a:lnTo>
                    <a:pt x="17726" y="7011"/>
                  </a:lnTo>
                  <a:cubicBezTo>
                    <a:pt x="17766" y="7017"/>
                    <a:pt x="17793" y="7053"/>
                    <a:pt x="17788" y="7093"/>
                  </a:cubicBezTo>
                  <a:cubicBezTo>
                    <a:pt x="17782" y="7132"/>
                    <a:pt x="17746" y="7160"/>
                    <a:pt x="17706" y="7154"/>
                  </a:cubicBezTo>
                  <a:lnTo>
                    <a:pt x="17706" y="7154"/>
                  </a:lnTo>
                  <a:cubicBezTo>
                    <a:pt x="17667" y="7149"/>
                    <a:pt x="17639" y="7112"/>
                    <a:pt x="17645" y="7073"/>
                  </a:cubicBezTo>
                  <a:cubicBezTo>
                    <a:pt x="17650" y="7033"/>
                    <a:pt x="17687" y="7006"/>
                    <a:pt x="17726" y="7011"/>
                  </a:cubicBezTo>
                  <a:close/>
                  <a:moveTo>
                    <a:pt x="18015" y="7057"/>
                  </a:moveTo>
                  <a:lnTo>
                    <a:pt x="18015" y="7057"/>
                  </a:lnTo>
                  <a:cubicBezTo>
                    <a:pt x="18054" y="7065"/>
                    <a:pt x="18079" y="7103"/>
                    <a:pt x="18072" y="7142"/>
                  </a:cubicBezTo>
                  <a:cubicBezTo>
                    <a:pt x="18064" y="7181"/>
                    <a:pt x="18026" y="7206"/>
                    <a:pt x="17987" y="7199"/>
                  </a:cubicBezTo>
                  <a:lnTo>
                    <a:pt x="17987" y="7198"/>
                  </a:lnTo>
                  <a:cubicBezTo>
                    <a:pt x="17948" y="7191"/>
                    <a:pt x="17922" y="7153"/>
                    <a:pt x="17930" y="7114"/>
                  </a:cubicBezTo>
                  <a:cubicBezTo>
                    <a:pt x="17938" y="7075"/>
                    <a:pt x="17975" y="7050"/>
                    <a:pt x="18015" y="7057"/>
                  </a:cubicBezTo>
                  <a:close/>
                  <a:moveTo>
                    <a:pt x="18300" y="7117"/>
                  </a:moveTo>
                  <a:lnTo>
                    <a:pt x="18300" y="7117"/>
                  </a:lnTo>
                  <a:cubicBezTo>
                    <a:pt x="18339" y="7126"/>
                    <a:pt x="18362" y="7165"/>
                    <a:pt x="18353" y="7204"/>
                  </a:cubicBezTo>
                  <a:cubicBezTo>
                    <a:pt x="18343" y="7242"/>
                    <a:pt x="18304" y="7266"/>
                    <a:pt x="18266" y="7257"/>
                  </a:cubicBezTo>
                  <a:lnTo>
                    <a:pt x="18266" y="7256"/>
                  </a:lnTo>
                  <a:cubicBezTo>
                    <a:pt x="18227" y="7247"/>
                    <a:pt x="18203" y="7208"/>
                    <a:pt x="18213" y="7169"/>
                  </a:cubicBezTo>
                  <a:cubicBezTo>
                    <a:pt x="18222" y="7131"/>
                    <a:pt x="18261" y="7107"/>
                    <a:pt x="18300" y="7117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ysDot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4" name="Rectangle 45"/>
            <p:cNvSpPr>
              <a:spLocks noChangeArrowheads="1"/>
            </p:cNvSpPr>
            <p:nvPr/>
          </p:nvSpPr>
          <p:spPr bwMode="auto">
            <a:xfrm>
              <a:off x="4932040" y="5822228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5" name="Rectangle 46"/>
            <p:cNvSpPr>
              <a:spLocks noChangeArrowheads="1"/>
            </p:cNvSpPr>
            <p:nvPr/>
          </p:nvSpPr>
          <p:spPr bwMode="auto">
            <a:xfrm>
              <a:off x="4932040" y="5309465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5,5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6" name="Rectangle 47"/>
            <p:cNvSpPr>
              <a:spLocks noChangeArrowheads="1"/>
            </p:cNvSpPr>
            <p:nvPr/>
          </p:nvSpPr>
          <p:spPr bwMode="auto">
            <a:xfrm>
              <a:off x="4932040" y="4793528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7" name="Rectangle 48"/>
            <p:cNvSpPr>
              <a:spLocks noChangeArrowheads="1"/>
            </p:cNvSpPr>
            <p:nvPr/>
          </p:nvSpPr>
          <p:spPr bwMode="auto">
            <a:xfrm>
              <a:off x="4932040" y="4280765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6,5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8" name="Rectangle 49"/>
            <p:cNvSpPr>
              <a:spLocks noChangeArrowheads="1"/>
            </p:cNvSpPr>
            <p:nvPr/>
          </p:nvSpPr>
          <p:spPr bwMode="auto">
            <a:xfrm>
              <a:off x="4932040" y="3768003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7,0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69" name="Rectangle 50"/>
            <p:cNvSpPr>
              <a:spLocks noChangeArrowheads="1"/>
            </p:cNvSpPr>
            <p:nvPr/>
          </p:nvSpPr>
          <p:spPr bwMode="auto">
            <a:xfrm>
              <a:off x="5353050" y="5959475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2009/2010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73" name="Rectangle 54"/>
            <p:cNvSpPr>
              <a:spLocks noChangeArrowheads="1"/>
            </p:cNvSpPr>
            <p:nvPr/>
          </p:nvSpPr>
          <p:spPr bwMode="auto">
            <a:xfrm>
              <a:off x="7872413" y="5959475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2013/2014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275492" y="5315063"/>
              <a:ext cx="567784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5,67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804052" y="4088194"/>
              <a:ext cx="567784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6,40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51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39" grpId="0"/>
      <p:bldP spid="40" grpId="0" animBg="1"/>
      <p:bldP spid="70" grpId="0"/>
      <p:bldP spid="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dirty="0" err="1" smtClean="0"/>
              <a:t>Resultados</a:t>
            </a:r>
            <a:endParaRPr lang="en-US" sz="2000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836712"/>
            <a:ext cx="8803912" cy="5510708"/>
          </a:xfrm>
        </p:spPr>
        <p:txBody>
          <a:bodyPr/>
          <a:lstStyle/>
          <a:p>
            <a:r>
              <a:rPr lang="pt-PT" dirty="0" smtClean="0">
                <a:solidFill>
                  <a:schemeClr val="tx1"/>
                </a:solidFill>
              </a:rPr>
              <a:t>Alunos Avaliados / Total Alunos</a:t>
            </a:r>
          </a:p>
          <a:p>
            <a:endParaRPr lang="pt-PT" dirty="0">
              <a:solidFill>
                <a:schemeClr val="tx1"/>
              </a:solidFill>
            </a:endParaRPr>
          </a:p>
          <a:p>
            <a:endParaRPr lang="pt-PT" dirty="0" smtClean="0">
              <a:solidFill>
                <a:schemeClr val="tx1"/>
              </a:solidFill>
            </a:endParaRPr>
          </a:p>
          <a:p>
            <a:endParaRPr lang="pt-PT" dirty="0" smtClean="0">
              <a:solidFill>
                <a:schemeClr val="tx1"/>
              </a:solidFill>
            </a:endParaRPr>
          </a:p>
          <a:p>
            <a:endParaRPr lang="pt-PT" sz="1400" dirty="0" smtClean="0">
              <a:solidFill>
                <a:schemeClr val="tx1"/>
              </a:solidFill>
            </a:endParaRPr>
          </a:p>
          <a:p>
            <a:r>
              <a:rPr lang="pt-PT" dirty="0" smtClean="0">
                <a:solidFill>
                  <a:schemeClr val="tx1"/>
                </a:solidFill>
              </a:rPr>
              <a:t>Alunos Aprovados / Alunos Avaliados</a:t>
            </a:r>
          </a:p>
          <a:p>
            <a:endParaRPr lang="pt-PT" dirty="0" smtClean="0">
              <a:solidFill>
                <a:schemeClr val="tx1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2089293" y="1521833"/>
            <a:ext cx="4858971" cy="2208139"/>
            <a:chOff x="2089293" y="1521833"/>
            <a:chExt cx="4858971" cy="2208139"/>
          </a:xfrm>
        </p:grpSpPr>
        <p:sp>
          <p:nvSpPr>
            <p:cNvPr id="6" name="Freeform 14"/>
            <p:cNvSpPr>
              <a:spLocks noEditPoints="1"/>
            </p:cNvSpPr>
            <p:nvPr/>
          </p:nvSpPr>
          <p:spPr bwMode="auto">
            <a:xfrm>
              <a:off x="2503488" y="1613043"/>
              <a:ext cx="4278313" cy="1200150"/>
            </a:xfrm>
            <a:custGeom>
              <a:avLst/>
              <a:gdLst>
                <a:gd name="T0" fmla="*/ 0 w 2695"/>
                <a:gd name="T1" fmla="*/ 752 h 756"/>
                <a:gd name="T2" fmla="*/ 2695 w 2695"/>
                <a:gd name="T3" fmla="*/ 752 h 756"/>
                <a:gd name="T4" fmla="*/ 2695 w 2695"/>
                <a:gd name="T5" fmla="*/ 756 h 756"/>
                <a:gd name="T6" fmla="*/ 0 w 2695"/>
                <a:gd name="T7" fmla="*/ 756 h 756"/>
                <a:gd name="T8" fmla="*/ 0 w 2695"/>
                <a:gd name="T9" fmla="*/ 752 h 756"/>
                <a:gd name="T10" fmla="*/ 0 w 2695"/>
                <a:gd name="T11" fmla="*/ 375 h 756"/>
                <a:gd name="T12" fmla="*/ 2695 w 2695"/>
                <a:gd name="T13" fmla="*/ 375 h 756"/>
                <a:gd name="T14" fmla="*/ 2695 w 2695"/>
                <a:gd name="T15" fmla="*/ 380 h 756"/>
                <a:gd name="T16" fmla="*/ 0 w 2695"/>
                <a:gd name="T17" fmla="*/ 380 h 756"/>
                <a:gd name="T18" fmla="*/ 0 w 2695"/>
                <a:gd name="T19" fmla="*/ 375 h 756"/>
                <a:gd name="T20" fmla="*/ 0 w 2695"/>
                <a:gd name="T21" fmla="*/ 0 h 756"/>
                <a:gd name="T22" fmla="*/ 2695 w 2695"/>
                <a:gd name="T23" fmla="*/ 0 h 756"/>
                <a:gd name="T24" fmla="*/ 2695 w 2695"/>
                <a:gd name="T25" fmla="*/ 4 h 756"/>
                <a:gd name="T26" fmla="*/ 0 w 2695"/>
                <a:gd name="T27" fmla="*/ 4 h 756"/>
                <a:gd name="T28" fmla="*/ 0 w 2695"/>
                <a:gd name="T29" fmla="*/ 0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95" h="756">
                  <a:moveTo>
                    <a:pt x="0" y="752"/>
                  </a:moveTo>
                  <a:lnTo>
                    <a:pt x="2695" y="752"/>
                  </a:lnTo>
                  <a:lnTo>
                    <a:pt x="2695" y="756"/>
                  </a:lnTo>
                  <a:lnTo>
                    <a:pt x="0" y="756"/>
                  </a:lnTo>
                  <a:lnTo>
                    <a:pt x="0" y="752"/>
                  </a:lnTo>
                  <a:close/>
                  <a:moveTo>
                    <a:pt x="0" y="375"/>
                  </a:moveTo>
                  <a:lnTo>
                    <a:pt x="2695" y="375"/>
                  </a:lnTo>
                  <a:lnTo>
                    <a:pt x="2695" y="380"/>
                  </a:lnTo>
                  <a:lnTo>
                    <a:pt x="0" y="380"/>
                  </a:lnTo>
                  <a:lnTo>
                    <a:pt x="0" y="375"/>
                  </a:lnTo>
                  <a:close/>
                  <a:moveTo>
                    <a:pt x="0" y="0"/>
                  </a:moveTo>
                  <a:lnTo>
                    <a:pt x="2695" y="0"/>
                  </a:lnTo>
                  <a:lnTo>
                    <a:pt x="269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2498725" y="1616218"/>
              <a:ext cx="9525" cy="1790700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" name="Freeform 16"/>
            <p:cNvSpPr>
              <a:spLocks noEditPoints="1"/>
            </p:cNvSpPr>
            <p:nvPr/>
          </p:nvSpPr>
          <p:spPr bwMode="auto">
            <a:xfrm>
              <a:off x="2460625" y="1613043"/>
              <a:ext cx="42863" cy="1797050"/>
            </a:xfrm>
            <a:custGeom>
              <a:avLst/>
              <a:gdLst>
                <a:gd name="T0" fmla="*/ 0 w 27"/>
                <a:gd name="T1" fmla="*/ 1127 h 1132"/>
                <a:gd name="T2" fmla="*/ 27 w 27"/>
                <a:gd name="T3" fmla="*/ 1127 h 1132"/>
                <a:gd name="T4" fmla="*/ 27 w 27"/>
                <a:gd name="T5" fmla="*/ 1132 h 1132"/>
                <a:gd name="T6" fmla="*/ 0 w 27"/>
                <a:gd name="T7" fmla="*/ 1132 h 1132"/>
                <a:gd name="T8" fmla="*/ 0 w 27"/>
                <a:gd name="T9" fmla="*/ 1127 h 1132"/>
                <a:gd name="T10" fmla="*/ 0 w 27"/>
                <a:gd name="T11" fmla="*/ 752 h 1132"/>
                <a:gd name="T12" fmla="*/ 27 w 27"/>
                <a:gd name="T13" fmla="*/ 752 h 1132"/>
                <a:gd name="T14" fmla="*/ 27 w 27"/>
                <a:gd name="T15" fmla="*/ 756 h 1132"/>
                <a:gd name="T16" fmla="*/ 0 w 27"/>
                <a:gd name="T17" fmla="*/ 756 h 1132"/>
                <a:gd name="T18" fmla="*/ 0 w 27"/>
                <a:gd name="T19" fmla="*/ 752 h 1132"/>
                <a:gd name="T20" fmla="*/ 0 w 27"/>
                <a:gd name="T21" fmla="*/ 375 h 1132"/>
                <a:gd name="T22" fmla="*/ 27 w 27"/>
                <a:gd name="T23" fmla="*/ 375 h 1132"/>
                <a:gd name="T24" fmla="*/ 27 w 27"/>
                <a:gd name="T25" fmla="*/ 380 h 1132"/>
                <a:gd name="T26" fmla="*/ 0 w 27"/>
                <a:gd name="T27" fmla="*/ 380 h 1132"/>
                <a:gd name="T28" fmla="*/ 0 w 27"/>
                <a:gd name="T29" fmla="*/ 375 h 1132"/>
                <a:gd name="T30" fmla="*/ 0 w 27"/>
                <a:gd name="T31" fmla="*/ 0 h 1132"/>
                <a:gd name="T32" fmla="*/ 27 w 27"/>
                <a:gd name="T33" fmla="*/ 0 h 1132"/>
                <a:gd name="T34" fmla="*/ 27 w 27"/>
                <a:gd name="T35" fmla="*/ 4 h 1132"/>
                <a:gd name="T36" fmla="*/ 0 w 27"/>
                <a:gd name="T37" fmla="*/ 4 h 1132"/>
                <a:gd name="T38" fmla="*/ 0 w 27"/>
                <a:gd name="T39" fmla="*/ 0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" h="1132">
                  <a:moveTo>
                    <a:pt x="0" y="1127"/>
                  </a:moveTo>
                  <a:lnTo>
                    <a:pt x="27" y="1127"/>
                  </a:lnTo>
                  <a:lnTo>
                    <a:pt x="27" y="1132"/>
                  </a:lnTo>
                  <a:lnTo>
                    <a:pt x="0" y="1132"/>
                  </a:lnTo>
                  <a:lnTo>
                    <a:pt x="0" y="1127"/>
                  </a:lnTo>
                  <a:close/>
                  <a:moveTo>
                    <a:pt x="0" y="752"/>
                  </a:moveTo>
                  <a:lnTo>
                    <a:pt x="27" y="752"/>
                  </a:lnTo>
                  <a:lnTo>
                    <a:pt x="27" y="756"/>
                  </a:lnTo>
                  <a:lnTo>
                    <a:pt x="0" y="756"/>
                  </a:lnTo>
                  <a:lnTo>
                    <a:pt x="0" y="752"/>
                  </a:lnTo>
                  <a:close/>
                  <a:moveTo>
                    <a:pt x="0" y="375"/>
                  </a:moveTo>
                  <a:lnTo>
                    <a:pt x="27" y="375"/>
                  </a:lnTo>
                  <a:lnTo>
                    <a:pt x="27" y="380"/>
                  </a:lnTo>
                  <a:lnTo>
                    <a:pt x="0" y="380"/>
                  </a:lnTo>
                  <a:lnTo>
                    <a:pt x="0" y="375"/>
                  </a:lnTo>
                  <a:close/>
                  <a:moveTo>
                    <a:pt x="0" y="0"/>
                  </a:moveTo>
                  <a:lnTo>
                    <a:pt x="27" y="0"/>
                  </a:lnTo>
                  <a:lnTo>
                    <a:pt x="27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2503488" y="3402155"/>
              <a:ext cx="4278313" cy="7937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" name="Freeform 18"/>
            <p:cNvSpPr>
              <a:spLocks noEditPoints="1"/>
            </p:cNvSpPr>
            <p:nvPr/>
          </p:nvSpPr>
          <p:spPr bwMode="auto">
            <a:xfrm>
              <a:off x="2498725" y="3406918"/>
              <a:ext cx="4287838" cy="31750"/>
            </a:xfrm>
            <a:custGeom>
              <a:avLst/>
              <a:gdLst>
                <a:gd name="T0" fmla="*/ 6 w 2701"/>
                <a:gd name="T1" fmla="*/ 0 h 20"/>
                <a:gd name="T2" fmla="*/ 6 w 2701"/>
                <a:gd name="T3" fmla="*/ 20 h 20"/>
                <a:gd name="T4" fmla="*/ 0 w 2701"/>
                <a:gd name="T5" fmla="*/ 20 h 20"/>
                <a:gd name="T6" fmla="*/ 0 w 2701"/>
                <a:gd name="T7" fmla="*/ 0 h 20"/>
                <a:gd name="T8" fmla="*/ 6 w 2701"/>
                <a:gd name="T9" fmla="*/ 0 h 20"/>
                <a:gd name="T10" fmla="*/ 455 w 2701"/>
                <a:gd name="T11" fmla="*/ 0 h 20"/>
                <a:gd name="T12" fmla="*/ 455 w 2701"/>
                <a:gd name="T13" fmla="*/ 20 h 20"/>
                <a:gd name="T14" fmla="*/ 449 w 2701"/>
                <a:gd name="T15" fmla="*/ 20 h 20"/>
                <a:gd name="T16" fmla="*/ 449 w 2701"/>
                <a:gd name="T17" fmla="*/ 0 h 20"/>
                <a:gd name="T18" fmla="*/ 455 w 2701"/>
                <a:gd name="T19" fmla="*/ 0 h 20"/>
                <a:gd name="T20" fmla="*/ 904 w 2701"/>
                <a:gd name="T21" fmla="*/ 0 h 20"/>
                <a:gd name="T22" fmla="*/ 904 w 2701"/>
                <a:gd name="T23" fmla="*/ 20 h 20"/>
                <a:gd name="T24" fmla="*/ 898 w 2701"/>
                <a:gd name="T25" fmla="*/ 20 h 20"/>
                <a:gd name="T26" fmla="*/ 898 w 2701"/>
                <a:gd name="T27" fmla="*/ 0 h 20"/>
                <a:gd name="T28" fmla="*/ 904 w 2701"/>
                <a:gd name="T29" fmla="*/ 0 h 20"/>
                <a:gd name="T30" fmla="*/ 1354 w 2701"/>
                <a:gd name="T31" fmla="*/ 0 h 20"/>
                <a:gd name="T32" fmla="*/ 1354 w 2701"/>
                <a:gd name="T33" fmla="*/ 20 h 20"/>
                <a:gd name="T34" fmla="*/ 1348 w 2701"/>
                <a:gd name="T35" fmla="*/ 20 h 20"/>
                <a:gd name="T36" fmla="*/ 1348 w 2701"/>
                <a:gd name="T37" fmla="*/ 0 h 20"/>
                <a:gd name="T38" fmla="*/ 1354 w 2701"/>
                <a:gd name="T39" fmla="*/ 0 h 20"/>
                <a:gd name="T40" fmla="*/ 1803 w 2701"/>
                <a:gd name="T41" fmla="*/ 0 h 20"/>
                <a:gd name="T42" fmla="*/ 1803 w 2701"/>
                <a:gd name="T43" fmla="*/ 20 h 20"/>
                <a:gd name="T44" fmla="*/ 1797 w 2701"/>
                <a:gd name="T45" fmla="*/ 20 h 20"/>
                <a:gd name="T46" fmla="*/ 1797 w 2701"/>
                <a:gd name="T47" fmla="*/ 0 h 20"/>
                <a:gd name="T48" fmla="*/ 1803 w 2701"/>
                <a:gd name="T49" fmla="*/ 0 h 20"/>
                <a:gd name="T50" fmla="*/ 2253 w 2701"/>
                <a:gd name="T51" fmla="*/ 0 h 20"/>
                <a:gd name="T52" fmla="*/ 2253 w 2701"/>
                <a:gd name="T53" fmla="*/ 20 h 20"/>
                <a:gd name="T54" fmla="*/ 2247 w 2701"/>
                <a:gd name="T55" fmla="*/ 20 h 20"/>
                <a:gd name="T56" fmla="*/ 2247 w 2701"/>
                <a:gd name="T57" fmla="*/ 0 h 20"/>
                <a:gd name="T58" fmla="*/ 2253 w 2701"/>
                <a:gd name="T59" fmla="*/ 0 h 20"/>
                <a:gd name="T60" fmla="*/ 2701 w 2701"/>
                <a:gd name="T61" fmla="*/ 0 h 20"/>
                <a:gd name="T62" fmla="*/ 2701 w 2701"/>
                <a:gd name="T63" fmla="*/ 20 h 20"/>
                <a:gd name="T64" fmla="*/ 2695 w 2701"/>
                <a:gd name="T65" fmla="*/ 20 h 20"/>
                <a:gd name="T66" fmla="*/ 2695 w 2701"/>
                <a:gd name="T67" fmla="*/ 0 h 20"/>
                <a:gd name="T68" fmla="*/ 2701 w 2701"/>
                <a:gd name="T6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01" h="20">
                  <a:moveTo>
                    <a:pt x="6" y="0"/>
                  </a:moveTo>
                  <a:lnTo>
                    <a:pt x="6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455" y="0"/>
                  </a:moveTo>
                  <a:lnTo>
                    <a:pt x="455" y="20"/>
                  </a:lnTo>
                  <a:lnTo>
                    <a:pt x="449" y="20"/>
                  </a:lnTo>
                  <a:lnTo>
                    <a:pt x="449" y="0"/>
                  </a:lnTo>
                  <a:lnTo>
                    <a:pt x="455" y="0"/>
                  </a:lnTo>
                  <a:close/>
                  <a:moveTo>
                    <a:pt x="904" y="0"/>
                  </a:moveTo>
                  <a:lnTo>
                    <a:pt x="904" y="20"/>
                  </a:lnTo>
                  <a:lnTo>
                    <a:pt x="898" y="20"/>
                  </a:lnTo>
                  <a:lnTo>
                    <a:pt x="898" y="0"/>
                  </a:lnTo>
                  <a:lnTo>
                    <a:pt x="904" y="0"/>
                  </a:lnTo>
                  <a:close/>
                  <a:moveTo>
                    <a:pt x="1354" y="0"/>
                  </a:moveTo>
                  <a:lnTo>
                    <a:pt x="1354" y="20"/>
                  </a:lnTo>
                  <a:lnTo>
                    <a:pt x="1348" y="20"/>
                  </a:lnTo>
                  <a:lnTo>
                    <a:pt x="1348" y="0"/>
                  </a:lnTo>
                  <a:lnTo>
                    <a:pt x="1354" y="0"/>
                  </a:lnTo>
                  <a:close/>
                  <a:moveTo>
                    <a:pt x="1803" y="0"/>
                  </a:moveTo>
                  <a:lnTo>
                    <a:pt x="1803" y="20"/>
                  </a:lnTo>
                  <a:lnTo>
                    <a:pt x="1797" y="20"/>
                  </a:lnTo>
                  <a:lnTo>
                    <a:pt x="1797" y="0"/>
                  </a:lnTo>
                  <a:lnTo>
                    <a:pt x="1803" y="0"/>
                  </a:lnTo>
                  <a:close/>
                  <a:moveTo>
                    <a:pt x="2253" y="0"/>
                  </a:moveTo>
                  <a:lnTo>
                    <a:pt x="2253" y="20"/>
                  </a:lnTo>
                  <a:lnTo>
                    <a:pt x="2247" y="20"/>
                  </a:lnTo>
                  <a:lnTo>
                    <a:pt x="2247" y="0"/>
                  </a:lnTo>
                  <a:lnTo>
                    <a:pt x="2253" y="0"/>
                  </a:lnTo>
                  <a:close/>
                  <a:moveTo>
                    <a:pt x="2701" y="0"/>
                  </a:moveTo>
                  <a:lnTo>
                    <a:pt x="2701" y="20"/>
                  </a:lnTo>
                  <a:lnTo>
                    <a:pt x="2695" y="20"/>
                  </a:lnTo>
                  <a:lnTo>
                    <a:pt x="2695" y="0"/>
                  </a:lnTo>
                  <a:lnTo>
                    <a:pt x="2701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Freeform 19"/>
            <p:cNvSpPr>
              <a:spLocks/>
            </p:cNvSpPr>
            <p:nvPr/>
          </p:nvSpPr>
          <p:spPr bwMode="auto">
            <a:xfrm>
              <a:off x="2843213" y="2052780"/>
              <a:ext cx="3598863" cy="1116012"/>
            </a:xfrm>
            <a:custGeom>
              <a:avLst/>
              <a:gdLst>
                <a:gd name="T0" fmla="*/ 462 w 17712"/>
                <a:gd name="T1" fmla="*/ 5745 h 7474"/>
                <a:gd name="T2" fmla="*/ 1117 w 17712"/>
                <a:gd name="T3" fmla="*/ 4838 h 7474"/>
                <a:gd name="T4" fmla="*/ 1887 w 17712"/>
                <a:gd name="T5" fmla="*/ 3762 h 7474"/>
                <a:gd name="T6" fmla="*/ 2441 w 17712"/>
                <a:gd name="T7" fmla="*/ 3119 h 7474"/>
                <a:gd name="T8" fmla="*/ 2949 w 17712"/>
                <a:gd name="T9" fmla="*/ 2718 h 7474"/>
                <a:gd name="T10" fmla="*/ 3240 w 17712"/>
                <a:gd name="T11" fmla="*/ 2596 h 7474"/>
                <a:gd name="T12" fmla="*/ 3537 w 17712"/>
                <a:gd name="T13" fmla="*/ 2566 h 7474"/>
                <a:gd name="T14" fmla="*/ 3842 w 17712"/>
                <a:gd name="T15" fmla="*/ 2659 h 7474"/>
                <a:gd name="T16" fmla="*/ 4133 w 17712"/>
                <a:gd name="T17" fmla="*/ 2885 h 7474"/>
                <a:gd name="T18" fmla="*/ 4415 w 17712"/>
                <a:gd name="T19" fmla="*/ 3216 h 7474"/>
                <a:gd name="T20" fmla="*/ 4748 w 17712"/>
                <a:gd name="T21" fmla="*/ 3717 h 7474"/>
                <a:gd name="T22" fmla="*/ 5299 w 17712"/>
                <a:gd name="T23" fmla="*/ 4711 h 7474"/>
                <a:gd name="T24" fmla="*/ 5956 w 17712"/>
                <a:gd name="T25" fmla="*/ 5943 h 7474"/>
                <a:gd name="T26" fmla="*/ 6391 w 17712"/>
                <a:gd name="T27" fmla="*/ 6641 h 7474"/>
                <a:gd name="T28" fmla="*/ 6660 w 17712"/>
                <a:gd name="T29" fmla="*/ 6976 h 7474"/>
                <a:gd name="T30" fmla="*/ 6922 w 17712"/>
                <a:gd name="T31" fmla="*/ 7206 h 7474"/>
                <a:gd name="T32" fmla="*/ 7174 w 17712"/>
                <a:gd name="T33" fmla="*/ 7314 h 7474"/>
                <a:gd name="T34" fmla="*/ 7424 w 17712"/>
                <a:gd name="T35" fmla="*/ 7327 h 7474"/>
                <a:gd name="T36" fmla="*/ 7838 w 17712"/>
                <a:gd name="T37" fmla="*/ 7199 h 7474"/>
                <a:gd name="T38" fmla="*/ 8370 w 17712"/>
                <a:gd name="T39" fmla="*/ 6827 h 7474"/>
                <a:gd name="T40" fmla="*/ 8912 w 17712"/>
                <a:gd name="T41" fmla="*/ 6288 h 7474"/>
                <a:gd name="T42" fmla="*/ 9898 w 17712"/>
                <a:gd name="T43" fmla="*/ 5166 h 7474"/>
                <a:gd name="T44" fmla="*/ 10450 w 17712"/>
                <a:gd name="T45" fmla="*/ 4605 h 7474"/>
                <a:gd name="T46" fmla="*/ 11439 w 17712"/>
                <a:gd name="T47" fmla="*/ 3721 h 7474"/>
                <a:gd name="T48" fmla="*/ 12976 w 17712"/>
                <a:gd name="T49" fmla="*/ 2277 h 7474"/>
                <a:gd name="T50" fmla="*/ 13860 w 17712"/>
                <a:gd name="T51" fmla="*/ 1571 h 7474"/>
                <a:gd name="T52" fmla="*/ 14525 w 17712"/>
                <a:gd name="T53" fmla="*/ 1164 h 7474"/>
                <a:gd name="T54" fmla="*/ 15631 w 17712"/>
                <a:gd name="T55" fmla="*/ 686 h 7474"/>
                <a:gd name="T56" fmla="*/ 16951 w 17712"/>
                <a:gd name="T57" fmla="*/ 252 h 7474"/>
                <a:gd name="T58" fmla="*/ 17657 w 17712"/>
                <a:gd name="T59" fmla="*/ 149 h 7474"/>
                <a:gd name="T60" fmla="*/ 16337 w 17712"/>
                <a:gd name="T61" fmla="*/ 602 h 7474"/>
                <a:gd name="T62" fmla="*/ 15246 w 17712"/>
                <a:gd name="T63" fmla="*/ 987 h 7474"/>
                <a:gd name="T64" fmla="*/ 14269 w 17712"/>
                <a:gd name="T65" fmla="*/ 1476 h 7474"/>
                <a:gd name="T66" fmla="*/ 13726 w 17712"/>
                <a:gd name="T67" fmla="*/ 1846 h 7474"/>
                <a:gd name="T68" fmla="*/ 12634 w 17712"/>
                <a:gd name="T69" fmla="*/ 2782 h 7474"/>
                <a:gd name="T70" fmla="*/ 11097 w 17712"/>
                <a:gd name="T71" fmla="*/ 4234 h 7474"/>
                <a:gd name="T72" fmla="*/ 10331 w 17712"/>
                <a:gd name="T73" fmla="*/ 4917 h 7474"/>
                <a:gd name="T74" fmla="*/ 9567 w 17712"/>
                <a:gd name="T75" fmla="*/ 5761 h 7474"/>
                <a:gd name="T76" fmla="*/ 8796 w 17712"/>
                <a:gd name="T77" fmla="*/ 6620 h 7474"/>
                <a:gd name="T78" fmla="*/ 8238 w 17712"/>
                <a:gd name="T79" fmla="*/ 7118 h 7474"/>
                <a:gd name="T80" fmla="*/ 7666 w 17712"/>
                <a:gd name="T81" fmla="*/ 7424 h 7474"/>
                <a:gd name="T82" fmla="*/ 7316 w 17712"/>
                <a:gd name="T83" fmla="*/ 7474 h 7474"/>
                <a:gd name="T84" fmla="*/ 7016 w 17712"/>
                <a:gd name="T85" fmla="*/ 7417 h 7474"/>
                <a:gd name="T86" fmla="*/ 6723 w 17712"/>
                <a:gd name="T87" fmla="*/ 7237 h 7474"/>
                <a:gd name="T88" fmla="*/ 6440 w 17712"/>
                <a:gd name="T89" fmla="*/ 6943 h 7474"/>
                <a:gd name="T90" fmla="*/ 6162 w 17712"/>
                <a:gd name="T91" fmla="*/ 6560 h 7474"/>
                <a:gd name="T92" fmla="*/ 5610 w 17712"/>
                <a:gd name="T93" fmla="*/ 5612 h 7474"/>
                <a:gd name="T94" fmla="*/ 4953 w 17712"/>
                <a:gd name="T95" fmla="*/ 4368 h 7474"/>
                <a:gd name="T96" fmla="*/ 4462 w 17712"/>
                <a:gd name="T97" fmla="*/ 3534 h 7474"/>
                <a:gd name="T98" fmla="*/ 4193 w 17712"/>
                <a:gd name="T99" fmla="*/ 3166 h 7474"/>
                <a:gd name="T100" fmla="*/ 3929 w 17712"/>
                <a:gd name="T101" fmla="*/ 2895 h 7474"/>
                <a:gd name="T102" fmla="*/ 3678 w 17712"/>
                <a:gd name="T103" fmla="*/ 2742 h 7474"/>
                <a:gd name="T104" fmla="*/ 3432 w 17712"/>
                <a:gd name="T105" fmla="*/ 2709 h 7474"/>
                <a:gd name="T106" fmla="*/ 3179 w 17712"/>
                <a:gd name="T107" fmla="*/ 2767 h 7474"/>
                <a:gd name="T108" fmla="*/ 2865 w 17712"/>
                <a:gd name="T109" fmla="*/ 2942 h 7474"/>
                <a:gd name="T110" fmla="*/ 2328 w 17712"/>
                <a:gd name="T111" fmla="*/ 3450 h 7474"/>
                <a:gd name="T112" fmla="*/ 1783 w 17712"/>
                <a:gd name="T113" fmla="*/ 4142 h 7474"/>
                <a:gd name="T114" fmla="*/ 906 w 17712"/>
                <a:gd name="T115" fmla="*/ 5389 h 7474"/>
                <a:gd name="T116" fmla="*/ 353 w 17712"/>
                <a:gd name="T117" fmla="*/ 6107 h 7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712" h="7474">
                  <a:moveTo>
                    <a:pt x="27" y="6255"/>
                  </a:moveTo>
                  <a:lnTo>
                    <a:pt x="136" y="6137"/>
                  </a:lnTo>
                  <a:lnTo>
                    <a:pt x="245" y="6013"/>
                  </a:lnTo>
                  <a:lnTo>
                    <a:pt x="353" y="5882"/>
                  </a:lnTo>
                  <a:lnTo>
                    <a:pt x="462" y="5745"/>
                  </a:lnTo>
                  <a:lnTo>
                    <a:pt x="571" y="5602"/>
                  </a:lnTo>
                  <a:lnTo>
                    <a:pt x="680" y="5455"/>
                  </a:lnTo>
                  <a:lnTo>
                    <a:pt x="789" y="5305"/>
                  </a:lnTo>
                  <a:lnTo>
                    <a:pt x="898" y="5151"/>
                  </a:lnTo>
                  <a:lnTo>
                    <a:pt x="1117" y="4838"/>
                  </a:lnTo>
                  <a:lnTo>
                    <a:pt x="1337" y="4522"/>
                  </a:lnTo>
                  <a:lnTo>
                    <a:pt x="1556" y="4211"/>
                  </a:lnTo>
                  <a:lnTo>
                    <a:pt x="1667" y="4057"/>
                  </a:lnTo>
                  <a:lnTo>
                    <a:pt x="1776" y="3908"/>
                  </a:lnTo>
                  <a:lnTo>
                    <a:pt x="1887" y="3762"/>
                  </a:lnTo>
                  <a:lnTo>
                    <a:pt x="1997" y="3621"/>
                  </a:lnTo>
                  <a:lnTo>
                    <a:pt x="2108" y="3486"/>
                  </a:lnTo>
                  <a:lnTo>
                    <a:pt x="2219" y="3356"/>
                  </a:lnTo>
                  <a:lnTo>
                    <a:pt x="2330" y="3234"/>
                  </a:lnTo>
                  <a:lnTo>
                    <a:pt x="2441" y="3119"/>
                  </a:lnTo>
                  <a:lnTo>
                    <a:pt x="2553" y="3012"/>
                  </a:lnTo>
                  <a:lnTo>
                    <a:pt x="2665" y="2915"/>
                  </a:lnTo>
                  <a:lnTo>
                    <a:pt x="2777" y="2828"/>
                  </a:lnTo>
                  <a:lnTo>
                    <a:pt x="2891" y="2752"/>
                  </a:lnTo>
                  <a:lnTo>
                    <a:pt x="2949" y="2718"/>
                  </a:lnTo>
                  <a:lnTo>
                    <a:pt x="3007" y="2687"/>
                  </a:lnTo>
                  <a:lnTo>
                    <a:pt x="3065" y="2659"/>
                  </a:lnTo>
                  <a:lnTo>
                    <a:pt x="3123" y="2635"/>
                  </a:lnTo>
                  <a:lnTo>
                    <a:pt x="3181" y="2613"/>
                  </a:lnTo>
                  <a:lnTo>
                    <a:pt x="3240" y="2596"/>
                  </a:lnTo>
                  <a:lnTo>
                    <a:pt x="3299" y="2582"/>
                  </a:lnTo>
                  <a:lnTo>
                    <a:pt x="3358" y="2572"/>
                  </a:lnTo>
                  <a:lnTo>
                    <a:pt x="3418" y="2566"/>
                  </a:lnTo>
                  <a:lnTo>
                    <a:pt x="3478" y="2564"/>
                  </a:lnTo>
                  <a:lnTo>
                    <a:pt x="3537" y="2566"/>
                  </a:lnTo>
                  <a:lnTo>
                    <a:pt x="3598" y="2573"/>
                  </a:lnTo>
                  <a:lnTo>
                    <a:pt x="3659" y="2585"/>
                  </a:lnTo>
                  <a:lnTo>
                    <a:pt x="3720" y="2604"/>
                  </a:lnTo>
                  <a:lnTo>
                    <a:pt x="3781" y="2629"/>
                  </a:lnTo>
                  <a:lnTo>
                    <a:pt x="3842" y="2659"/>
                  </a:lnTo>
                  <a:lnTo>
                    <a:pt x="3901" y="2695"/>
                  </a:lnTo>
                  <a:lnTo>
                    <a:pt x="3960" y="2736"/>
                  </a:lnTo>
                  <a:lnTo>
                    <a:pt x="4018" y="2781"/>
                  </a:lnTo>
                  <a:lnTo>
                    <a:pt x="4076" y="2831"/>
                  </a:lnTo>
                  <a:lnTo>
                    <a:pt x="4133" y="2885"/>
                  </a:lnTo>
                  <a:lnTo>
                    <a:pt x="4190" y="2944"/>
                  </a:lnTo>
                  <a:lnTo>
                    <a:pt x="4246" y="3007"/>
                  </a:lnTo>
                  <a:lnTo>
                    <a:pt x="4303" y="3073"/>
                  </a:lnTo>
                  <a:lnTo>
                    <a:pt x="4359" y="3142"/>
                  </a:lnTo>
                  <a:lnTo>
                    <a:pt x="4415" y="3216"/>
                  </a:lnTo>
                  <a:lnTo>
                    <a:pt x="4471" y="3292"/>
                  </a:lnTo>
                  <a:lnTo>
                    <a:pt x="4526" y="3372"/>
                  </a:lnTo>
                  <a:lnTo>
                    <a:pt x="4582" y="3454"/>
                  </a:lnTo>
                  <a:lnTo>
                    <a:pt x="4637" y="3539"/>
                  </a:lnTo>
                  <a:lnTo>
                    <a:pt x="4748" y="3717"/>
                  </a:lnTo>
                  <a:lnTo>
                    <a:pt x="4858" y="3904"/>
                  </a:lnTo>
                  <a:lnTo>
                    <a:pt x="4969" y="4098"/>
                  </a:lnTo>
                  <a:lnTo>
                    <a:pt x="5079" y="4298"/>
                  </a:lnTo>
                  <a:lnTo>
                    <a:pt x="5189" y="4503"/>
                  </a:lnTo>
                  <a:lnTo>
                    <a:pt x="5299" y="4711"/>
                  </a:lnTo>
                  <a:lnTo>
                    <a:pt x="5409" y="4920"/>
                  </a:lnTo>
                  <a:lnTo>
                    <a:pt x="5628" y="5339"/>
                  </a:lnTo>
                  <a:lnTo>
                    <a:pt x="5737" y="5545"/>
                  </a:lnTo>
                  <a:lnTo>
                    <a:pt x="5847" y="5747"/>
                  </a:lnTo>
                  <a:lnTo>
                    <a:pt x="5956" y="5943"/>
                  </a:lnTo>
                  <a:lnTo>
                    <a:pt x="6065" y="6132"/>
                  </a:lnTo>
                  <a:lnTo>
                    <a:pt x="6174" y="6312"/>
                  </a:lnTo>
                  <a:lnTo>
                    <a:pt x="6283" y="6483"/>
                  </a:lnTo>
                  <a:lnTo>
                    <a:pt x="6337" y="6563"/>
                  </a:lnTo>
                  <a:lnTo>
                    <a:pt x="6391" y="6641"/>
                  </a:lnTo>
                  <a:lnTo>
                    <a:pt x="6445" y="6715"/>
                  </a:lnTo>
                  <a:lnTo>
                    <a:pt x="6499" y="6786"/>
                  </a:lnTo>
                  <a:lnTo>
                    <a:pt x="6553" y="6854"/>
                  </a:lnTo>
                  <a:lnTo>
                    <a:pt x="6606" y="6917"/>
                  </a:lnTo>
                  <a:lnTo>
                    <a:pt x="6660" y="6976"/>
                  </a:lnTo>
                  <a:lnTo>
                    <a:pt x="6713" y="7031"/>
                  </a:lnTo>
                  <a:lnTo>
                    <a:pt x="6766" y="7083"/>
                  </a:lnTo>
                  <a:lnTo>
                    <a:pt x="6818" y="7128"/>
                  </a:lnTo>
                  <a:lnTo>
                    <a:pt x="6870" y="7169"/>
                  </a:lnTo>
                  <a:lnTo>
                    <a:pt x="6922" y="7206"/>
                  </a:lnTo>
                  <a:lnTo>
                    <a:pt x="6973" y="7238"/>
                  </a:lnTo>
                  <a:lnTo>
                    <a:pt x="7023" y="7264"/>
                  </a:lnTo>
                  <a:lnTo>
                    <a:pt x="7073" y="7285"/>
                  </a:lnTo>
                  <a:lnTo>
                    <a:pt x="7121" y="7300"/>
                  </a:lnTo>
                  <a:lnTo>
                    <a:pt x="7174" y="7314"/>
                  </a:lnTo>
                  <a:lnTo>
                    <a:pt x="7222" y="7323"/>
                  </a:lnTo>
                  <a:lnTo>
                    <a:pt x="7272" y="7328"/>
                  </a:lnTo>
                  <a:lnTo>
                    <a:pt x="7323" y="7331"/>
                  </a:lnTo>
                  <a:lnTo>
                    <a:pt x="7373" y="7330"/>
                  </a:lnTo>
                  <a:lnTo>
                    <a:pt x="7424" y="7327"/>
                  </a:lnTo>
                  <a:lnTo>
                    <a:pt x="7476" y="7320"/>
                  </a:lnTo>
                  <a:lnTo>
                    <a:pt x="7526" y="7311"/>
                  </a:lnTo>
                  <a:lnTo>
                    <a:pt x="7631" y="7284"/>
                  </a:lnTo>
                  <a:lnTo>
                    <a:pt x="7734" y="7247"/>
                  </a:lnTo>
                  <a:lnTo>
                    <a:pt x="7838" y="7199"/>
                  </a:lnTo>
                  <a:lnTo>
                    <a:pt x="7943" y="7142"/>
                  </a:lnTo>
                  <a:lnTo>
                    <a:pt x="8049" y="7075"/>
                  </a:lnTo>
                  <a:lnTo>
                    <a:pt x="8156" y="7000"/>
                  </a:lnTo>
                  <a:lnTo>
                    <a:pt x="8262" y="6917"/>
                  </a:lnTo>
                  <a:lnTo>
                    <a:pt x="8370" y="6827"/>
                  </a:lnTo>
                  <a:lnTo>
                    <a:pt x="8478" y="6730"/>
                  </a:lnTo>
                  <a:lnTo>
                    <a:pt x="8586" y="6627"/>
                  </a:lnTo>
                  <a:lnTo>
                    <a:pt x="8695" y="6518"/>
                  </a:lnTo>
                  <a:lnTo>
                    <a:pt x="8803" y="6405"/>
                  </a:lnTo>
                  <a:lnTo>
                    <a:pt x="8912" y="6288"/>
                  </a:lnTo>
                  <a:lnTo>
                    <a:pt x="9021" y="6168"/>
                  </a:lnTo>
                  <a:lnTo>
                    <a:pt x="9239" y="5919"/>
                  </a:lnTo>
                  <a:lnTo>
                    <a:pt x="9459" y="5666"/>
                  </a:lnTo>
                  <a:lnTo>
                    <a:pt x="9678" y="5414"/>
                  </a:lnTo>
                  <a:lnTo>
                    <a:pt x="9898" y="5166"/>
                  </a:lnTo>
                  <a:lnTo>
                    <a:pt x="10008" y="5046"/>
                  </a:lnTo>
                  <a:lnTo>
                    <a:pt x="10118" y="4929"/>
                  </a:lnTo>
                  <a:lnTo>
                    <a:pt x="10228" y="4816"/>
                  </a:lnTo>
                  <a:lnTo>
                    <a:pt x="10340" y="4708"/>
                  </a:lnTo>
                  <a:lnTo>
                    <a:pt x="10450" y="4605"/>
                  </a:lnTo>
                  <a:lnTo>
                    <a:pt x="10562" y="4508"/>
                  </a:lnTo>
                  <a:lnTo>
                    <a:pt x="10784" y="4321"/>
                  </a:lnTo>
                  <a:lnTo>
                    <a:pt x="11002" y="4127"/>
                  </a:lnTo>
                  <a:lnTo>
                    <a:pt x="11220" y="3926"/>
                  </a:lnTo>
                  <a:lnTo>
                    <a:pt x="11439" y="3721"/>
                  </a:lnTo>
                  <a:lnTo>
                    <a:pt x="11877" y="3303"/>
                  </a:lnTo>
                  <a:lnTo>
                    <a:pt x="12316" y="2884"/>
                  </a:lnTo>
                  <a:lnTo>
                    <a:pt x="12536" y="2677"/>
                  </a:lnTo>
                  <a:lnTo>
                    <a:pt x="12756" y="2474"/>
                  </a:lnTo>
                  <a:lnTo>
                    <a:pt x="12976" y="2277"/>
                  </a:lnTo>
                  <a:lnTo>
                    <a:pt x="13196" y="2087"/>
                  </a:lnTo>
                  <a:lnTo>
                    <a:pt x="13417" y="1905"/>
                  </a:lnTo>
                  <a:lnTo>
                    <a:pt x="13638" y="1733"/>
                  </a:lnTo>
                  <a:lnTo>
                    <a:pt x="13749" y="1650"/>
                  </a:lnTo>
                  <a:lnTo>
                    <a:pt x="13860" y="1571"/>
                  </a:lnTo>
                  <a:lnTo>
                    <a:pt x="13971" y="1495"/>
                  </a:lnTo>
                  <a:lnTo>
                    <a:pt x="14081" y="1423"/>
                  </a:lnTo>
                  <a:lnTo>
                    <a:pt x="14192" y="1353"/>
                  </a:lnTo>
                  <a:lnTo>
                    <a:pt x="14304" y="1287"/>
                  </a:lnTo>
                  <a:lnTo>
                    <a:pt x="14525" y="1164"/>
                  </a:lnTo>
                  <a:lnTo>
                    <a:pt x="14746" y="1052"/>
                  </a:lnTo>
                  <a:lnTo>
                    <a:pt x="14968" y="949"/>
                  </a:lnTo>
                  <a:lnTo>
                    <a:pt x="15190" y="855"/>
                  </a:lnTo>
                  <a:lnTo>
                    <a:pt x="15411" y="767"/>
                  </a:lnTo>
                  <a:lnTo>
                    <a:pt x="15631" y="686"/>
                  </a:lnTo>
                  <a:lnTo>
                    <a:pt x="15852" y="609"/>
                  </a:lnTo>
                  <a:lnTo>
                    <a:pt x="16073" y="536"/>
                  </a:lnTo>
                  <a:lnTo>
                    <a:pt x="16293" y="465"/>
                  </a:lnTo>
                  <a:lnTo>
                    <a:pt x="16731" y="324"/>
                  </a:lnTo>
                  <a:lnTo>
                    <a:pt x="16951" y="252"/>
                  </a:lnTo>
                  <a:lnTo>
                    <a:pt x="17169" y="177"/>
                  </a:lnTo>
                  <a:lnTo>
                    <a:pt x="17387" y="99"/>
                  </a:lnTo>
                  <a:lnTo>
                    <a:pt x="17605" y="15"/>
                  </a:lnTo>
                  <a:cubicBezTo>
                    <a:pt x="17642" y="0"/>
                    <a:pt x="17684" y="19"/>
                    <a:pt x="17698" y="56"/>
                  </a:cubicBezTo>
                  <a:cubicBezTo>
                    <a:pt x="17712" y="93"/>
                    <a:pt x="17694" y="135"/>
                    <a:pt x="17657" y="149"/>
                  </a:cubicBezTo>
                  <a:lnTo>
                    <a:pt x="17436" y="234"/>
                  </a:lnTo>
                  <a:lnTo>
                    <a:pt x="17216" y="314"/>
                  </a:lnTo>
                  <a:lnTo>
                    <a:pt x="16995" y="389"/>
                  </a:lnTo>
                  <a:lnTo>
                    <a:pt x="16776" y="461"/>
                  </a:lnTo>
                  <a:lnTo>
                    <a:pt x="16337" y="602"/>
                  </a:lnTo>
                  <a:lnTo>
                    <a:pt x="16118" y="673"/>
                  </a:lnTo>
                  <a:lnTo>
                    <a:pt x="15900" y="746"/>
                  </a:lnTo>
                  <a:lnTo>
                    <a:pt x="15681" y="821"/>
                  </a:lnTo>
                  <a:lnTo>
                    <a:pt x="15464" y="901"/>
                  </a:lnTo>
                  <a:lnTo>
                    <a:pt x="15246" y="987"/>
                  </a:lnTo>
                  <a:lnTo>
                    <a:pt x="15029" y="1080"/>
                  </a:lnTo>
                  <a:lnTo>
                    <a:pt x="14812" y="1180"/>
                  </a:lnTo>
                  <a:lnTo>
                    <a:pt x="14595" y="1290"/>
                  </a:lnTo>
                  <a:lnTo>
                    <a:pt x="14377" y="1411"/>
                  </a:lnTo>
                  <a:lnTo>
                    <a:pt x="14269" y="1476"/>
                  </a:lnTo>
                  <a:lnTo>
                    <a:pt x="14161" y="1543"/>
                  </a:lnTo>
                  <a:lnTo>
                    <a:pt x="14052" y="1614"/>
                  </a:lnTo>
                  <a:lnTo>
                    <a:pt x="13943" y="1688"/>
                  </a:lnTo>
                  <a:lnTo>
                    <a:pt x="13835" y="1766"/>
                  </a:lnTo>
                  <a:lnTo>
                    <a:pt x="13726" y="1846"/>
                  </a:lnTo>
                  <a:lnTo>
                    <a:pt x="13508" y="2016"/>
                  </a:lnTo>
                  <a:lnTo>
                    <a:pt x="13290" y="2196"/>
                  </a:lnTo>
                  <a:lnTo>
                    <a:pt x="13072" y="2385"/>
                  </a:lnTo>
                  <a:lnTo>
                    <a:pt x="12853" y="2580"/>
                  </a:lnTo>
                  <a:lnTo>
                    <a:pt x="12634" y="2782"/>
                  </a:lnTo>
                  <a:lnTo>
                    <a:pt x="12415" y="2988"/>
                  </a:lnTo>
                  <a:lnTo>
                    <a:pt x="11977" y="3407"/>
                  </a:lnTo>
                  <a:lnTo>
                    <a:pt x="11537" y="3827"/>
                  </a:lnTo>
                  <a:lnTo>
                    <a:pt x="11317" y="4033"/>
                  </a:lnTo>
                  <a:lnTo>
                    <a:pt x="11097" y="4234"/>
                  </a:lnTo>
                  <a:lnTo>
                    <a:pt x="10876" y="4431"/>
                  </a:lnTo>
                  <a:lnTo>
                    <a:pt x="10656" y="4616"/>
                  </a:lnTo>
                  <a:lnTo>
                    <a:pt x="10549" y="4710"/>
                  </a:lnTo>
                  <a:lnTo>
                    <a:pt x="10440" y="4811"/>
                  </a:lnTo>
                  <a:lnTo>
                    <a:pt x="10331" y="4917"/>
                  </a:lnTo>
                  <a:lnTo>
                    <a:pt x="10223" y="5028"/>
                  </a:lnTo>
                  <a:lnTo>
                    <a:pt x="10114" y="5143"/>
                  </a:lnTo>
                  <a:lnTo>
                    <a:pt x="10005" y="5262"/>
                  </a:lnTo>
                  <a:lnTo>
                    <a:pt x="9786" y="5508"/>
                  </a:lnTo>
                  <a:lnTo>
                    <a:pt x="9567" y="5761"/>
                  </a:lnTo>
                  <a:lnTo>
                    <a:pt x="9348" y="6015"/>
                  </a:lnTo>
                  <a:lnTo>
                    <a:pt x="9128" y="6264"/>
                  </a:lnTo>
                  <a:lnTo>
                    <a:pt x="9017" y="6386"/>
                  </a:lnTo>
                  <a:lnTo>
                    <a:pt x="8907" y="6505"/>
                  </a:lnTo>
                  <a:lnTo>
                    <a:pt x="8796" y="6620"/>
                  </a:lnTo>
                  <a:lnTo>
                    <a:pt x="8685" y="6731"/>
                  </a:lnTo>
                  <a:lnTo>
                    <a:pt x="8574" y="6836"/>
                  </a:lnTo>
                  <a:lnTo>
                    <a:pt x="8463" y="6937"/>
                  </a:lnTo>
                  <a:lnTo>
                    <a:pt x="8351" y="7031"/>
                  </a:lnTo>
                  <a:lnTo>
                    <a:pt x="8238" y="7118"/>
                  </a:lnTo>
                  <a:lnTo>
                    <a:pt x="8125" y="7197"/>
                  </a:lnTo>
                  <a:lnTo>
                    <a:pt x="8012" y="7268"/>
                  </a:lnTo>
                  <a:lnTo>
                    <a:pt x="7898" y="7330"/>
                  </a:lnTo>
                  <a:lnTo>
                    <a:pt x="7782" y="7382"/>
                  </a:lnTo>
                  <a:lnTo>
                    <a:pt x="7666" y="7424"/>
                  </a:lnTo>
                  <a:lnTo>
                    <a:pt x="7552" y="7453"/>
                  </a:lnTo>
                  <a:lnTo>
                    <a:pt x="7492" y="7463"/>
                  </a:lnTo>
                  <a:lnTo>
                    <a:pt x="7434" y="7470"/>
                  </a:lnTo>
                  <a:lnTo>
                    <a:pt x="7375" y="7474"/>
                  </a:lnTo>
                  <a:lnTo>
                    <a:pt x="7316" y="7474"/>
                  </a:lnTo>
                  <a:lnTo>
                    <a:pt x="7257" y="7471"/>
                  </a:lnTo>
                  <a:lnTo>
                    <a:pt x="7196" y="7464"/>
                  </a:lnTo>
                  <a:lnTo>
                    <a:pt x="7136" y="7453"/>
                  </a:lnTo>
                  <a:lnTo>
                    <a:pt x="7078" y="7437"/>
                  </a:lnTo>
                  <a:lnTo>
                    <a:pt x="7016" y="7417"/>
                  </a:lnTo>
                  <a:lnTo>
                    <a:pt x="6957" y="7391"/>
                  </a:lnTo>
                  <a:lnTo>
                    <a:pt x="6897" y="7360"/>
                  </a:lnTo>
                  <a:lnTo>
                    <a:pt x="6838" y="7324"/>
                  </a:lnTo>
                  <a:lnTo>
                    <a:pt x="6781" y="7282"/>
                  </a:lnTo>
                  <a:lnTo>
                    <a:pt x="6723" y="7237"/>
                  </a:lnTo>
                  <a:lnTo>
                    <a:pt x="6665" y="7186"/>
                  </a:lnTo>
                  <a:lnTo>
                    <a:pt x="6609" y="7131"/>
                  </a:lnTo>
                  <a:lnTo>
                    <a:pt x="6552" y="7072"/>
                  </a:lnTo>
                  <a:lnTo>
                    <a:pt x="6497" y="7010"/>
                  </a:lnTo>
                  <a:lnTo>
                    <a:pt x="6440" y="6943"/>
                  </a:lnTo>
                  <a:lnTo>
                    <a:pt x="6384" y="6873"/>
                  </a:lnTo>
                  <a:lnTo>
                    <a:pt x="6329" y="6800"/>
                  </a:lnTo>
                  <a:lnTo>
                    <a:pt x="6273" y="6723"/>
                  </a:lnTo>
                  <a:lnTo>
                    <a:pt x="6217" y="6643"/>
                  </a:lnTo>
                  <a:lnTo>
                    <a:pt x="6162" y="6560"/>
                  </a:lnTo>
                  <a:lnTo>
                    <a:pt x="6051" y="6387"/>
                  </a:lnTo>
                  <a:lnTo>
                    <a:pt x="5941" y="6204"/>
                  </a:lnTo>
                  <a:lnTo>
                    <a:pt x="5831" y="6013"/>
                  </a:lnTo>
                  <a:lnTo>
                    <a:pt x="5720" y="5815"/>
                  </a:lnTo>
                  <a:lnTo>
                    <a:pt x="5610" y="5612"/>
                  </a:lnTo>
                  <a:lnTo>
                    <a:pt x="5500" y="5406"/>
                  </a:lnTo>
                  <a:lnTo>
                    <a:pt x="5281" y="4987"/>
                  </a:lnTo>
                  <a:lnTo>
                    <a:pt x="5171" y="4778"/>
                  </a:lnTo>
                  <a:lnTo>
                    <a:pt x="5062" y="4571"/>
                  </a:lnTo>
                  <a:lnTo>
                    <a:pt x="4953" y="4368"/>
                  </a:lnTo>
                  <a:lnTo>
                    <a:pt x="4843" y="4169"/>
                  </a:lnTo>
                  <a:lnTo>
                    <a:pt x="4735" y="3977"/>
                  </a:lnTo>
                  <a:lnTo>
                    <a:pt x="4625" y="3793"/>
                  </a:lnTo>
                  <a:lnTo>
                    <a:pt x="4517" y="3618"/>
                  </a:lnTo>
                  <a:lnTo>
                    <a:pt x="4462" y="3534"/>
                  </a:lnTo>
                  <a:lnTo>
                    <a:pt x="4409" y="3454"/>
                  </a:lnTo>
                  <a:lnTo>
                    <a:pt x="4354" y="3377"/>
                  </a:lnTo>
                  <a:lnTo>
                    <a:pt x="4300" y="3303"/>
                  </a:lnTo>
                  <a:lnTo>
                    <a:pt x="4246" y="3232"/>
                  </a:lnTo>
                  <a:lnTo>
                    <a:pt x="4193" y="3166"/>
                  </a:lnTo>
                  <a:lnTo>
                    <a:pt x="4139" y="3103"/>
                  </a:lnTo>
                  <a:lnTo>
                    <a:pt x="4086" y="3044"/>
                  </a:lnTo>
                  <a:lnTo>
                    <a:pt x="4034" y="2990"/>
                  </a:lnTo>
                  <a:lnTo>
                    <a:pt x="3981" y="2940"/>
                  </a:lnTo>
                  <a:lnTo>
                    <a:pt x="3929" y="2895"/>
                  </a:lnTo>
                  <a:lnTo>
                    <a:pt x="3877" y="2854"/>
                  </a:lnTo>
                  <a:lnTo>
                    <a:pt x="3827" y="2818"/>
                  </a:lnTo>
                  <a:lnTo>
                    <a:pt x="3776" y="2788"/>
                  </a:lnTo>
                  <a:lnTo>
                    <a:pt x="3727" y="2762"/>
                  </a:lnTo>
                  <a:lnTo>
                    <a:pt x="3678" y="2742"/>
                  </a:lnTo>
                  <a:lnTo>
                    <a:pt x="3630" y="2726"/>
                  </a:lnTo>
                  <a:lnTo>
                    <a:pt x="3581" y="2716"/>
                  </a:lnTo>
                  <a:lnTo>
                    <a:pt x="3532" y="2710"/>
                  </a:lnTo>
                  <a:lnTo>
                    <a:pt x="3482" y="2708"/>
                  </a:lnTo>
                  <a:lnTo>
                    <a:pt x="3432" y="2709"/>
                  </a:lnTo>
                  <a:lnTo>
                    <a:pt x="3382" y="2714"/>
                  </a:lnTo>
                  <a:lnTo>
                    <a:pt x="3332" y="2722"/>
                  </a:lnTo>
                  <a:lnTo>
                    <a:pt x="3281" y="2734"/>
                  </a:lnTo>
                  <a:lnTo>
                    <a:pt x="3230" y="2749"/>
                  </a:lnTo>
                  <a:lnTo>
                    <a:pt x="3179" y="2767"/>
                  </a:lnTo>
                  <a:lnTo>
                    <a:pt x="3127" y="2789"/>
                  </a:lnTo>
                  <a:lnTo>
                    <a:pt x="3075" y="2813"/>
                  </a:lnTo>
                  <a:lnTo>
                    <a:pt x="3023" y="2841"/>
                  </a:lnTo>
                  <a:lnTo>
                    <a:pt x="2971" y="2872"/>
                  </a:lnTo>
                  <a:lnTo>
                    <a:pt x="2865" y="2942"/>
                  </a:lnTo>
                  <a:lnTo>
                    <a:pt x="2759" y="3024"/>
                  </a:lnTo>
                  <a:lnTo>
                    <a:pt x="2652" y="3117"/>
                  </a:lnTo>
                  <a:lnTo>
                    <a:pt x="2544" y="3219"/>
                  </a:lnTo>
                  <a:lnTo>
                    <a:pt x="2436" y="3330"/>
                  </a:lnTo>
                  <a:lnTo>
                    <a:pt x="2328" y="3450"/>
                  </a:lnTo>
                  <a:lnTo>
                    <a:pt x="2219" y="3576"/>
                  </a:lnTo>
                  <a:lnTo>
                    <a:pt x="2111" y="3710"/>
                  </a:lnTo>
                  <a:lnTo>
                    <a:pt x="2001" y="3849"/>
                  </a:lnTo>
                  <a:lnTo>
                    <a:pt x="1892" y="3993"/>
                  </a:lnTo>
                  <a:lnTo>
                    <a:pt x="1783" y="4142"/>
                  </a:lnTo>
                  <a:lnTo>
                    <a:pt x="1674" y="4293"/>
                  </a:lnTo>
                  <a:lnTo>
                    <a:pt x="1455" y="4605"/>
                  </a:lnTo>
                  <a:lnTo>
                    <a:pt x="1235" y="4920"/>
                  </a:lnTo>
                  <a:lnTo>
                    <a:pt x="1016" y="5235"/>
                  </a:lnTo>
                  <a:lnTo>
                    <a:pt x="906" y="5389"/>
                  </a:lnTo>
                  <a:lnTo>
                    <a:pt x="795" y="5541"/>
                  </a:lnTo>
                  <a:lnTo>
                    <a:pt x="685" y="5690"/>
                  </a:lnTo>
                  <a:lnTo>
                    <a:pt x="575" y="5834"/>
                  </a:lnTo>
                  <a:lnTo>
                    <a:pt x="464" y="5973"/>
                  </a:lnTo>
                  <a:lnTo>
                    <a:pt x="353" y="6107"/>
                  </a:lnTo>
                  <a:lnTo>
                    <a:pt x="242" y="6234"/>
                  </a:lnTo>
                  <a:lnTo>
                    <a:pt x="132" y="6353"/>
                  </a:lnTo>
                  <a:cubicBezTo>
                    <a:pt x="105" y="6382"/>
                    <a:pt x="60" y="6384"/>
                    <a:pt x="31" y="6357"/>
                  </a:cubicBezTo>
                  <a:cubicBezTo>
                    <a:pt x="1" y="6330"/>
                    <a:pt x="0" y="6284"/>
                    <a:pt x="27" y="6255"/>
                  </a:cubicBezTo>
                  <a:close/>
                </a:path>
              </a:pathLst>
            </a:custGeom>
            <a:solidFill>
              <a:srgbClr val="C00000"/>
            </a:solidFill>
            <a:ln w="1588" cap="flat">
              <a:solidFill>
                <a:srgbClr val="C40012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2089293" y="3312533"/>
              <a:ext cx="3606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60%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2089293" y="2714045"/>
              <a:ext cx="3606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70%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2089293" y="2117145"/>
              <a:ext cx="3606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80%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2089293" y="1521833"/>
              <a:ext cx="3606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90%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2" name="Rectangle 22"/>
            <p:cNvSpPr>
              <a:spLocks noChangeArrowheads="1"/>
            </p:cNvSpPr>
            <p:nvPr/>
          </p:nvSpPr>
          <p:spPr bwMode="auto">
            <a:xfrm>
              <a:off x="2425615" y="3545306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2008/2009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6095466" y="3545306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2013/2014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69631" y="3082692"/>
              <a:ext cx="598241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67%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45135" y="1700808"/>
              <a:ext cx="598241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83%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31013" y="4162935"/>
            <a:ext cx="4714300" cy="2187950"/>
            <a:chOff x="2231013" y="4162935"/>
            <a:chExt cx="4714300" cy="2187950"/>
          </a:xfrm>
        </p:grpSpPr>
        <p:sp>
          <p:nvSpPr>
            <p:cNvPr id="29" name="Freeform 36"/>
            <p:cNvSpPr>
              <a:spLocks noEditPoints="1"/>
            </p:cNvSpPr>
            <p:nvPr/>
          </p:nvSpPr>
          <p:spPr bwMode="auto">
            <a:xfrm>
              <a:off x="2660650" y="4433888"/>
              <a:ext cx="4279900" cy="1201738"/>
            </a:xfrm>
            <a:custGeom>
              <a:avLst/>
              <a:gdLst>
                <a:gd name="T0" fmla="*/ 0 w 2696"/>
                <a:gd name="T1" fmla="*/ 752 h 757"/>
                <a:gd name="T2" fmla="*/ 2696 w 2696"/>
                <a:gd name="T3" fmla="*/ 752 h 757"/>
                <a:gd name="T4" fmla="*/ 2696 w 2696"/>
                <a:gd name="T5" fmla="*/ 757 h 757"/>
                <a:gd name="T6" fmla="*/ 0 w 2696"/>
                <a:gd name="T7" fmla="*/ 757 h 757"/>
                <a:gd name="T8" fmla="*/ 0 w 2696"/>
                <a:gd name="T9" fmla="*/ 752 h 757"/>
                <a:gd name="T10" fmla="*/ 0 w 2696"/>
                <a:gd name="T11" fmla="*/ 376 h 757"/>
                <a:gd name="T12" fmla="*/ 2696 w 2696"/>
                <a:gd name="T13" fmla="*/ 376 h 757"/>
                <a:gd name="T14" fmla="*/ 2696 w 2696"/>
                <a:gd name="T15" fmla="*/ 380 h 757"/>
                <a:gd name="T16" fmla="*/ 0 w 2696"/>
                <a:gd name="T17" fmla="*/ 380 h 757"/>
                <a:gd name="T18" fmla="*/ 0 w 2696"/>
                <a:gd name="T19" fmla="*/ 376 h 757"/>
                <a:gd name="T20" fmla="*/ 0 w 2696"/>
                <a:gd name="T21" fmla="*/ 0 h 757"/>
                <a:gd name="T22" fmla="*/ 2696 w 2696"/>
                <a:gd name="T23" fmla="*/ 0 h 757"/>
                <a:gd name="T24" fmla="*/ 2696 w 2696"/>
                <a:gd name="T25" fmla="*/ 4 h 757"/>
                <a:gd name="T26" fmla="*/ 0 w 2696"/>
                <a:gd name="T27" fmla="*/ 4 h 757"/>
                <a:gd name="T28" fmla="*/ 0 w 2696"/>
                <a:gd name="T29" fmla="*/ 0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96" h="757">
                  <a:moveTo>
                    <a:pt x="0" y="752"/>
                  </a:moveTo>
                  <a:lnTo>
                    <a:pt x="2696" y="752"/>
                  </a:lnTo>
                  <a:lnTo>
                    <a:pt x="2696" y="757"/>
                  </a:lnTo>
                  <a:lnTo>
                    <a:pt x="0" y="757"/>
                  </a:lnTo>
                  <a:lnTo>
                    <a:pt x="0" y="752"/>
                  </a:lnTo>
                  <a:close/>
                  <a:moveTo>
                    <a:pt x="0" y="376"/>
                  </a:moveTo>
                  <a:lnTo>
                    <a:pt x="2696" y="376"/>
                  </a:lnTo>
                  <a:lnTo>
                    <a:pt x="2696" y="380"/>
                  </a:lnTo>
                  <a:lnTo>
                    <a:pt x="0" y="380"/>
                  </a:lnTo>
                  <a:lnTo>
                    <a:pt x="0" y="376"/>
                  </a:lnTo>
                  <a:close/>
                  <a:moveTo>
                    <a:pt x="0" y="0"/>
                  </a:moveTo>
                  <a:lnTo>
                    <a:pt x="2696" y="0"/>
                  </a:lnTo>
                  <a:lnTo>
                    <a:pt x="2696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30" name="Rectangle 37"/>
            <p:cNvSpPr>
              <a:spLocks noChangeArrowheads="1"/>
            </p:cNvSpPr>
            <p:nvPr/>
          </p:nvSpPr>
          <p:spPr bwMode="auto">
            <a:xfrm>
              <a:off x="2655888" y="4437063"/>
              <a:ext cx="9525" cy="1792288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Freeform 38"/>
            <p:cNvSpPr>
              <a:spLocks noEditPoints="1"/>
            </p:cNvSpPr>
            <p:nvPr/>
          </p:nvSpPr>
          <p:spPr bwMode="auto">
            <a:xfrm>
              <a:off x="2617788" y="4433888"/>
              <a:ext cx="42862" cy="1798638"/>
            </a:xfrm>
            <a:custGeom>
              <a:avLst/>
              <a:gdLst>
                <a:gd name="T0" fmla="*/ 0 w 27"/>
                <a:gd name="T1" fmla="*/ 1128 h 1133"/>
                <a:gd name="T2" fmla="*/ 27 w 27"/>
                <a:gd name="T3" fmla="*/ 1128 h 1133"/>
                <a:gd name="T4" fmla="*/ 27 w 27"/>
                <a:gd name="T5" fmla="*/ 1133 h 1133"/>
                <a:gd name="T6" fmla="*/ 0 w 27"/>
                <a:gd name="T7" fmla="*/ 1133 h 1133"/>
                <a:gd name="T8" fmla="*/ 0 w 27"/>
                <a:gd name="T9" fmla="*/ 1128 h 1133"/>
                <a:gd name="T10" fmla="*/ 0 w 27"/>
                <a:gd name="T11" fmla="*/ 752 h 1133"/>
                <a:gd name="T12" fmla="*/ 27 w 27"/>
                <a:gd name="T13" fmla="*/ 752 h 1133"/>
                <a:gd name="T14" fmla="*/ 27 w 27"/>
                <a:gd name="T15" fmla="*/ 757 h 1133"/>
                <a:gd name="T16" fmla="*/ 0 w 27"/>
                <a:gd name="T17" fmla="*/ 757 h 1133"/>
                <a:gd name="T18" fmla="*/ 0 w 27"/>
                <a:gd name="T19" fmla="*/ 752 h 1133"/>
                <a:gd name="T20" fmla="*/ 0 w 27"/>
                <a:gd name="T21" fmla="*/ 376 h 1133"/>
                <a:gd name="T22" fmla="*/ 27 w 27"/>
                <a:gd name="T23" fmla="*/ 376 h 1133"/>
                <a:gd name="T24" fmla="*/ 27 w 27"/>
                <a:gd name="T25" fmla="*/ 380 h 1133"/>
                <a:gd name="T26" fmla="*/ 0 w 27"/>
                <a:gd name="T27" fmla="*/ 380 h 1133"/>
                <a:gd name="T28" fmla="*/ 0 w 27"/>
                <a:gd name="T29" fmla="*/ 376 h 1133"/>
                <a:gd name="T30" fmla="*/ 0 w 27"/>
                <a:gd name="T31" fmla="*/ 0 h 1133"/>
                <a:gd name="T32" fmla="*/ 27 w 27"/>
                <a:gd name="T33" fmla="*/ 0 h 1133"/>
                <a:gd name="T34" fmla="*/ 27 w 27"/>
                <a:gd name="T35" fmla="*/ 4 h 1133"/>
                <a:gd name="T36" fmla="*/ 0 w 27"/>
                <a:gd name="T37" fmla="*/ 4 h 1133"/>
                <a:gd name="T38" fmla="*/ 0 w 27"/>
                <a:gd name="T39" fmla="*/ 0 h 1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" h="1133">
                  <a:moveTo>
                    <a:pt x="0" y="1128"/>
                  </a:moveTo>
                  <a:lnTo>
                    <a:pt x="27" y="1128"/>
                  </a:lnTo>
                  <a:lnTo>
                    <a:pt x="27" y="1133"/>
                  </a:lnTo>
                  <a:lnTo>
                    <a:pt x="0" y="1133"/>
                  </a:lnTo>
                  <a:lnTo>
                    <a:pt x="0" y="1128"/>
                  </a:lnTo>
                  <a:close/>
                  <a:moveTo>
                    <a:pt x="0" y="752"/>
                  </a:moveTo>
                  <a:lnTo>
                    <a:pt x="27" y="752"/>
                  </a:lnTo>
                  <a:lnTo>
                    <a:pt x="27" y="757"/>
                  </a:lnTo>
                  <a:lnTo>
                    <a:pt x="0" y="757"/>
                  </a:lnTo>
                  <a:lnTo>
                    <a:pt x="0" y="752"/>
                  </a:lnTo>
                  <a:close/>
                  <a:moveTo>
                    <a:pt x="0" y="376"/>
                  </a:moveTo>
                  <a:lnTo>
                    <a:pt x="27" y="376"/>
                  </a:lnTo>
                  <a:lnTo>
                    <a:pt x="27" y="380"/>
                  </a:lnTo>
                  <a:lnTo>
                    <a:pt x="0" y="380"/>
                  </a:lnTo>
                  <a:lnTo>
                    <a:pt x="0" y="376"/>
                  </a:lnTo>
                  <a:close/>
                  <a:moveTo>
                    <a:pt x="0" y="0"/>
                  </a:moveTo>
                  <a:lnTo>
                    <a:pt x="27" y="0"/>
                  </a:lnTo>
                  <a:lnTo>
                    <a:pt x="27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Rectangle 39"/>
            <p:cNvSpPr>
              <a:spLocks noChangeArrowheads="1"/>
            </p:cNvSpPr>
            <p:nvPr/>
          </p:nvSpPr>
          <p:spPr bwMode="auto">
            <a:xfrm>
              <a:off x="2660650" y="6224588"/>
              <a:ext cx="4279900" cy="7938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37" name="Freeform 40"/>
            <p:cNvSpPr>
              <a:spLocks noEditPoints="1"/>
            </p:cNvSpPr>
            <p:nvPr/>
          </p:nvSpPr>
          <p:spPr bwMode="auto">
            <a:xfrm>
              <a:off x="2655888" y="6229351"/>
              <a:ext cx="4289425" cy="31750"/>
            </a:xfrm>
            <a:custGeom>
              <a:avLst/>
              <a:gdLst>
                <a:gd name="T0" fmla="*/ 6 w 2702"/>
                <a:gd name="T1" fmla="*/ 0 h 20"/>
                <a:gd name="T2" fmla="*/ 6 w 2702"/>
                <a:gd name="T3" fmla="*/ 20 h 20"/>
                <a:gd name="T4" fmla="*/ 0 w 2702"/>
                <a:gd name="T5" fmla="*/ 20 h 20"/>
                <a:gd name="T6" fmla="*/ 0 w 2702"/>
                <a:gd name="T7" fmla="*/ 0 h 20"/>
                <a:gd name="T8" fmla="*/ 6 w 2702"/>
                <a:gd name="T9" fmla="*/ 0 h 20"/>
                <a:gd name="T10" fmla="*/ 455 w 2702"/>
                <a:gd name="T11" fmla="*/ 0 h 20"/>
                <a:gd name="T12" fmla="*/ 455 w 2702"/>
                <a:gd name="T13" fmla="*/ 20 h 20"/>
                <a:gd name="T14" fmla="*/ 449 w 2702"/>
                <a:gd name="T15" fmla="*/ 20 h 20"/>
                <a:gd name="T16" fmla="*/ 449 w 2702"/>
                <a:gd name="T17" fmla="*/ 0 h 20"/>
                <a:gd name="T18" fmla="*/ 455 w 2702"/>
                <a:gd name="T19" fmla="*/ 0 h 20"/>
                <a:gd name="T20" fmla="*/ 905 w 2702"/>
                <a:gd name="T21" fmla="*/ 0 h 20"/>
                <a:gd name="T22" fmla="*/ 905 w 2702"/>
                <a:gd name="T23" fmla="*/ 20 h 20"/>
                <a:gd name="T24" fmla="*/ 899 w 2702"/>
                <a:gd name="T25" fmla="*/ 20 h 20"/>
                <a:gd name="T26" fmla="*/ 899 w 2702"/>
                <a:gd name="T27" fmla="*/ 0 h 20"/>
                <a:gd name="T28" fmla="*/ 905 w 2702"/>
                <a:gd name="T29" fmla="*/ 0 h 20"/>
                <a:gd name="T30" fmla="*/ 1354 w 2702"/>
                <a:gd name="T31" fmla="*/ 0 h 20"/>
                <a:gd name="T32" fmla="*/ 1354 w 2702"/>
                <a:gd name="T33" fmla="*/ 20 h 20"/>
                <a:gd name="T34" fmla="*/ 1348 w 2702"/>
                <a:gd name="T35" fmla="*/ 20 h 20"/>
                <a:gd name="T36" fmla="*/ 1348 w 2702"/>
                <a:gd name="T37" fmla="*/ 0 h 20"/>
                <a:gd name="T38" fmla="*/ 1354 w 2702"/>
                <a:gd name="T39" fmla="*/ 0 h 20"/>
                <a:gd name="T40" fmla="*/ 1804 w 2702"/>
                <a:gd name="T41" fmla="*/ 0 h 20"/>
                <a:gd name="T42" fmla="*/ 1804 w 2702"/>
                <a:gd name="T43" fmla="*/ 20 h 20"/>
                <a:gd name="T44" fmla="*/ 1798 w 2702"/>
                <a:gd name="T45" fmla="*/ 20 h 20"/>
                <a:gd name="T46" fmla="*/ 1798 w 2702"/>
                <a:gd name="T47" fmla="*/ 0 h 20"/>
                <a:gd name="T48" fmla="*/ 1804 w 2702"/>
                <a:gd name="T49" fmla="*/ 0 h 20"/>
                <a:gd name="T50" fmla="*/ 2254 w 2702"/>
                <a:gd name="T51" fmla="*/ 0 h 20"/>
                <a:gd name="T52" fmla="*/ 2254 w 2702"/>
                <a:gd name="T53" fmla="*/ 20 h 20"/>
                <a:gd name="T54" fmla="*/ 2248 w 2702"/>
                <a:gd name="T55" fmla="*/ 20 h 20"/>
                <a:gd name="T56" fmla="*/ 2248 w 2702"/>
                <a:gd name="T57" fmla="*/ 0 h 20"/>
                <a:gd name="T58" fmla="*/ 2254 w 2702"/>
                <a:gd name="T59" fmla="*/ 0 h 20"/>
                <a:gd name="T60" fmla="*/ 2702 w 2702"/>
                <a:gd name="T61" fmla="*/ 0 h 20"/>
                <a:gd name="T62" fmla="*/ 2702 w 2702"/>
                <a:gd name="T63" fmla="*/ 20 h 20"/>
                <a:gd name="T64" fmla="*/ 2696 w 2702"/>
                <a:gd name="T65" fmla="*/ 20 h 20"/>
                <a:gd name="T66" fmla="*/ 2696 w 2702"/>
                <a:gd name="T67" fmla="*/ 0 h 20"/>
                <a:gd name="T68" fmla="*/ 2702 w 2702"/>
                <a:gd name="T6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02" h="20">
                  <a:moveTo>
                    <a:pt x="6" y="0"/>
                  </a:moveTo>
                  <a:lnTo>
                    <a:pt x="6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455" y="0"/>
                  </a:moveTo>
                  <a:lnTo>
                    <a:pt x="455" y="20"/>
                  </a:lnTo>
                  <a:lnTo>
                    <a:pt x="449" y="20"/>
                  </a:lnTo>
                  <a:lnTo>
                    <a:pt x="449" y="0"/>
                  </a:lnTo>
                  <a:lnTo>
                    <a:pt x="455" y="0"/>
                  </a:lnTo>
                  <a:close/>
                  <a:moveTo>
                    <a:pt x="905" y="0"/>
                  </a:moveTo>
                  <a:lnTo>
                    <a:pt x="905" y="20"/>
                  </a:lnTo>
                  <a:lnTo>
                    <a:pt x="899" y="20"/>
                  </a:lnTo>
                  <a:lnTo>
                    <a:pt x="899" y="0"/>
                  </a:lnTo>
                  <a:lnTo>
                    <a:pt x="905" y="0"/>
                  </a:lnTo>
                  <a:close/>
                  <a:moveTo>
                    <a:pt x="1354" y="0"/>
                  </a:moveTo>
                  <a:lnTo>
                    <a:pt x="1354" y="20"/>
                  </a:lnTo>
                  <a:lnTo>
                    <a:pt x="1348" y="20"/>
                  </a:lnTo>
                  <a:lnTo>
                    <a:pt x="1348" y="0"/>
                  </a:lnTo>
                  <a:lnTo>
                    <a:pt x="1354" y="0"/>
                  </a:lnTo>
                  <a:close/>
                  <a:moveTo>
                    <a:pt x="1804" y="0"/>
                  </a:moveTo>
                  <a:lnTo>
                    <a:pt x="1804" y="20"/>
                  </a:lnTo>
                  <a:lnTo>
                    <a:pt x="1798" y="20"/>
                  </a:lnTo>
                  <a:lnTo>
                    <a:pt x="1798" y="0"/>
                  </a:lnTo>
                  <a:lnTo>
                    <a:pt x="1804" y="0"/>
                  </a:lnTo>
                  <a:close/>
                  <a:moveTo>
                    <a:pt x="2254" y="0"/>
                  </a:moveTo>
                  <a:lnTo>
                    <a:pt x="2254" y="20"/>
                  </a:lnTo>
                  <a:lnTo>
                    <a:pt x="2248" y="20"/>
                  </a:lnTo>
                  <a:lnTo>
                    <a:pt x="2248" y="0"/>
                  </a:lnTo>
                  <a:lnTo>
                    <a:pt x="2254" y="0"/>
                  </a:lnTo>
                  <a:close/>
                  <a:moveTo>
                    <a:pt x="2702" y="0"/>
                  </a:moveTo>
                  <a:lnTo>
                    <a:pt x="2702" y="20"/>
                  </a:lnTo>
                  <a:lnTo>
                    <a:pt x="2696" y="20"/>
                  </a:lnTo>
                  <a:lnTo>
                    <a:pt x="2696" y="0"/>
                  </a:lnTo>
                  <a:lnTo>
                    <a:pt x="2702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3000375" y="4564063"/>
              <a:ext cx="3600450" cy="1435100"/>
            </a:xfrm>
            <a:custGeom>
              <a:avLst/>
              <a:gdLst>
                <a:gd name="T0" fmla="*/ 460 w 17712"/>
                <a:gd name="T1" fmla="*/ 8849 h 9604"/>
                <a:gd name="T2" fmla="*/ 1336 w 17712"/>
                <a:gd name="T3" fmla="*/ 7430 h 9604"/>
                <a:gd name="T4" fmla="*/ 1996 w 17712"/>
                <a:gd name="T5" fmla="*/ 6379 h 9604"/>
                <a:gd name="T6" fmla="*/ 2548 w 17712"/>
                <a:gd name="T7" fmla="*/ 5617 h 9604"/>
                <a:gd name="T8" fmla="*/ 3106 w 17712"/>
                <a:gd name="T9" fmla="*/ 5037 h 9604"/>
                <a:gd name="T10" fmla="*/ 3505 w 17712"/>
                <a:gd name="T11" fmla="*/ 4780 h 9604"/>
                <a:gd name="T12" fmla="*/ 3803 w 17712"/>
                <a:gd name="T13" fmla="*/ 4698 h 9604"/>
                <a:gd name="T14" fmla="*/ 4101 w 17712"/>
                <a:gd name="T15" fmla="*/ 4725 h 9604"/>
                <a:gd name="T16" fmla="*/ 4505 w 17712"/>
                <a:gd name="T17" fmla="*/ 4904 h 9604"/>
                <a:gd name="T18" fmla="*/ 5066 w 17712"/>
                <a:gd name="T19" fmla="*/ 5347 h 9604"/>
                <a:gd name="T20" fmla="*/ 5835 w 17712"/>
                <a:gd name="T21" fmla="*/ 6088 h 9604"/>
                <a:gd name="T22" fmla="*/ 6374 w 17712"/>
                <a:gd name="T23" fmla="*/ 6514 h 9604"/>
                <a:gd name="T24" fmla="*/ 6737 w 17712"/>
                <a:gd name="T25" fmla="*/ 6677 h 9604"/>
                <a:gd name="T26" fmla="*/ 6989 w 17712"/>
                <a:gd name="T27" fmla="*/ 6700 h 9604"/>
                <a:gd name="T28" fmla="*/ 7241 w 17712"/>
                <a:gd name="T29" fmla="*/ 6635 h 9604"/>
                <a:gd name="T30" fmla="*/ 7607 w 17712"/>
                <a:gd name="T31" fmla="*/ 6408 h 9604"/>
                <a:gd name="T32" fmla="*/ 8145 w 17712"/>
                <a:gd name="T33" fmla="*/ 5874 h 9604"/>
                <a:gd name="T34" fmla="*/ 8799 w 17712"/>
                <a:gd name="T35" fmla="*/ 5039 h 9604"/>
                <a:gd name="T36" fmla="*/ 9569 w 17712"/>
                <a:gd name="T37" fmla="*/ 4034 h 9604"/>
                <a:gd name="T38" fmla="*/ 10124 w 17712"/>
                <a:gd name="T39" fmla="*/ 3449 h 9604"/>
                <a:gd name="T40" fmla="*/ 10521 w 17712"/>
                <a:gd name="T41" fmla="*/ 3170 h 9604"/>
                <a:gd name="T42" fmla="*/ 11041 w 17712"/>
                <a:gd name="T43" fmla="*/ 3017 h 9604"/>
                <a:gd name="T44" fmla="*/ 11612 w 17712"/>
                <a:gd name="T45" fmla="*/ 3054 h 9604"/>
                <a:gd name="T46" fmla="*/ 12392 w 17712"/>
                <a:gd name="T47" fmla="*/ 3296 h 9604"/>
                <a:gd name="T48" fmla="*/ 13152 w 17712"/>
                <a:gd name="T49" fmla="*/ 3535 h 9604"/>
                <a:gd name="T50" fmla="*/ 13680 w 17712"/>
                <a:gd name="T51" fmla="*/ 3574 h 9604"/>
                <a:gd name="T52" fmla="*/ 14201 w 17712"/>
                <a:gd name="T53" fmla="*/ 3415 h 9604"/>
                <a:gd name="T54" fmla="*/ 14737 w 17712"/>
                <a:gd name="T55" fmla="*/ 3061 h 9604"/>
                <a:gd name="T56" fmla="*/ 15279 w 17712"/>
                <a:gd name="T57" fmla="*/ 2573 h 9604"/>
                <a:gd name="T58" fmla="*/ 16044 w 17712"/>
                <a:gd name="T59" fmla="*/ 1746 h 9604"/>
                <a:gd name="T60" fmla="*/ 17141 w 17712"/>
                <a:gd name="T61" fmla="*/ 489 h 9604"/>
                <a:gd name="T62" fmla="*/ 17684 w 17712"/>
                <a:gd name="T63" fmla="*/ 130 h 9604"/>
                <a:gd name="T64" fmla="*/ 16810 w 17712"/>
                <a:gd name="T65" fmla="*/ 1079 h 9604"/>
                <a:gd name="T66" fmla="*/ 15711 w 17712"/>
                <a:gd name="T67" fmla="*/ 2332 h 9604"/>
                <a:gd name="T68" fmla="*/ 15158 w 17712"/>
                <a:gd name="T69" fmla="*/ 2889 h 9604"/>
                <a:gd name="T70" fmla="*/ 14602 w 17712"/>
                <a:gd name="T71" fmla="*/ 3342 h 9604"/>
                <a:gd name="T72" fmla="*/ 14034 w 17712"/>
                <a:gd name="T73" fmla="*/ 3644 h 9604"/>
                <a:gd name="T74" fmla="*/ 13459 w 17712"/>
                <a:gd name="T75" fmla="*/ 3721 h 9604"/>
                <a:gd name="T76" fmla="*/ 12895 w 17712"/>
                <a:gd name="T77" fmla="*/ 3619 h 9604"/>
                <a:gd name="T78" fmla="*/ 11909 w 17712"/>
                <a:gd name="T79" fmla="*/ 3281 h 9604"/>
                <a:gd name="T80" fmla="*/ 11375 w 17712"/>
                <a:gd name="T81" fmla="*/ 3162 h 9604"/>
                <a:gd name="T82" fmla="*/ 10853 w 17712"/>
                <a:gd name="T83" fmla="*/ 3197 h 9604"/>
                <a:gd name="T84" fmla="*/ 10486 w 17712"/>
                <a:gd name="T85" fmla="*/ 3357 h 9604"/>
                <a:gd name="T86" fmla="*/ 10006 w 17712"/>
                <a:gd name="T87" fmla="*/ 3760 h 9604"/>
                <a:gd name="T88" fmla="*/ 9462 w 17712"/>
                <a:gd name="T89" fmla="*/ 4396 h 9604"/>
                <a:gd name="T90" fmla="*/ 8585 w 17712"/>
                <a:gd name="T91" fmla="*/ 5562 h 9604"/>
                <a:gd name="T92" fmla="*/ 8030 w 17712"/>
                <a:gd name="T93" fmla="*/ 6214 h 9604"/>
                <a:gd name="T94" fmla="*/ 7466 w 17712"/>
                <a:gd name="T95" fmla="*/ 6681 h 9604"/>
                <a:gd name="T96" fmla="*/ 7175 w 17712"/>
                <a:gd name="T97" fmla="*/ 6811 h 9604"/>
                <a:gd name="T98" fmla="*/ 6875 w 17712"/>
                <a:gd name="T99" fmla="*/ 6844 h 9604"/>
                <a:gd name="T100" fmla="*/ 6581 w 17712"/>
                <a:gd name="T101" fmla="*/ 6778 h 9604"/>
                <a:gd name="T102" fmla="*/ 6069 w 17712"/>
                <a:gd name="T103" fmla="*/ 6477 h 9604"/>
                <a:gd name="T104" fmla="*/ 5516 w 17712"/>
                <a:gd name="T105" fmla="*/ 5983 h 9604"/>
                <a:gd name="T106" fmla="*/ 4753 w 17712"/>
                <a:gd name="T107" fmla="*/ 5264 h 9604"/>
                <a:gd name="T108" fmla="*/ 4223 w 17712"/>
                <a:gd name="T109" fmla="*/ 4919 h 9604"/>
                <a:gd name="T110" fmla="*/ 3968 w 17712"/>
                <a:gd name="T111" fmla="*/ 4846 h 9604"/>
                <a:gd name="T112" fmla="*/ 3719 w 17712"/>
                <a:gd name="T113" fmla="*/ 4857 h 9604"/>
                <a:gd name="T114" fmla="*/ 3464 w 17712"/>
                <a:gd name="T115" fmla="*/ 4962 h 9604"/>
                <a:gd name="T116" fmla="*/ 2985 w 17712"/>
                <a:gd name="T117" fmla="*/ 5342 h 9604"/>
                <a:gd name="T118" fmla="*/ 2443 w 17712"/>
                <a:gd name="T119" fmla="*/ 5988 h 9604"/>
                <a:gd name="T120" fmla="*/ 1897 w 17712"/>
                <a:gd name="T121" fmla="*/ 6795 h 9604"/>
                <a:gd name="T122" fmla="*/ 1020 w 17712"/>
                <a:gd name="T123" fmla="*/ 8229 h 9604"/>
                <a:gd name="T124" fmla="*/ 360 w 17712"/>
                <a:gd name="T125" fmla="*/ 9257 h 9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712" h="9604">
                  <a:moveTo>
                    <a:pt x="23" y="9480"/>
                  </a:moveTo>
                  <a:lnTo>
                    <a:pt x="133" y="9330"/>
                  </a:lnTo>
                  <a:lnTo>
                    <a:pt x="242" y="9174"/>
                  </a:lnTo>
                  <a:lnTo>
                    <a:pt x="351" y="9014"/>
                  </a:lnTo>
                  <a:lnTo>
                    <a:pt x="460" y="8849"/>
                  </a:lnTo>
                  <a:lnTo>
                    <a:pt x="569" y="8680"/>
                  </a:lnTo>
                  <a:lnTo>
                    <a:pt x="679" y="8507"/>
                  </a:lnTo>
                  <a:lnTo>
                    <a:pt x="898" y="8154"/>
                  </a:lnTo>
                  <a:lnTo>
                    <a:pt x="1117" y="7793"/>
                  </a:lnTo>
                  <a:lnTo>
                    <a:pt x="1336" y="7430"/>
                  </a:lnTo>
                  <a:lnTo>
                    <a:pt x="1556" y="7071"/>
                  </a:lnTo>
                  <a:lnTo>
                    <a:pt x="1666" y="6893"/>
                  </a:lnTo>
                  <a:lnTo>
                    <a:pt x="1775" y="6719"/>
                  </a:lnTo>
                  <a:lnTo>
                    <a:pt x="1885" y="6547"/>
                  </a:lnTo>
                  <a:lnTo>
                    <a:pt x="1996" y="6379"/>
                  </a:lnTo>
                  <a:lnTo>
                    <a:pt x="2106" y="6216"/>
                  </a:lnTo>
                  <a:lnTo>
                    <a:pt x="2216" y="6057"/>
                  </a:lnTo>
                  <a:lnTo>
                    <a:pt x="2327" y="5904"/>
                  </a:lnTo>
                  <a:lnTo>
                    <a:pt x="2437" y="5757"/>
                  </a:lnTo>
                  <a:lnTo>
                    <a:pt x="2548" y="5617"/>
                  </a:lnTo>
                  <a:lnTo>
                    <a:pt x="2659" y="5484"/>
                  </a:lnTo>
                  <a:lnTo>
                    <a:pt x="2770" y="5359"/>
                  </a:lnTo>
                  <a:lnTo>
                    <a:pt x="2881" y="5242"/>
                  </a:lnTo>
                  <a:lnTo>
                    <a:pt x="2993" y="5135"/>
                  </a:lnTo>
                  <a:lnTo>
                    <a:pt x="3106" y="5037"/>
                  </a:lnTo>
                  <a:lnTo>
                    <a:pt x="3218" y="4950"/>
                  </a:lnTo>
                  <a:lnTo>
                    <a:pt x="3332" y="4873"/>
                  </a:lnTo>
                  <a:lnTo>
                    <a:pt x="3390" y="4838"/>
                  </a:lnTo>
                  <a:lnTo>
                    <a:pt x="3448" y="4808"/>
                  </a:lnTo>
                  <a:lnTo>
                    <a:pt x="3505" y="4780"/>
                  </a:lnTo>
                  <a:lnTo>
                    <a:pt x="3564" y="4755"/>
                  </a:lnTo>
                  <a:lnTo>
                    <a:pt x="3622" y="4734"/>
                  </a:lnTo>
                  <a:lnTo>
                    <a:pt x="3682" y="4718"/>
                  </a:lnTo>
                  <a:lnTo>
                    <a:pt x="3742" y="4706"/>
                  </a:lnTo>
                  <a:lnTo>
                    <a:pt x="3803" y="4698"/>
                  </a:lnTo>
                  <a:lnTo>
                    <a:pt x="3863" y="4696"/>
                  </a:lnTo>
                  <a:lnTo>
                    <a:pt x="3922" y="4697"/>
                  </a:lnTo>
                  <a:lnTo>
                    <a:pt x="3983" y="4703"/>
                  </a:lnTo>
                  <a:lnTo>
                    <a:pt x="4042" y="4712"/>
                  </a:lnTo>
                  <a:lnTo>
                    <a:pt x="4101" y="4725"/>
                  </a:lnTo>
                  <a:lnTo>
                    <a:pt x="4160" y="4742"/>
                  </a:lnTo>
                  <a:lnTo>
                    <a:pt x="4218" y="4762"/>
                  </a:lnTo>
                  <a:lnTo>
                    <a:pt x="4277" y="4785"/>
                  </a:lnTo>
                  <a:lnTo>
                    <a:pt x="4390" y="4839"/>
                  </a:lnTo>
                  <a:lnTo>
                    <a:pt x="4505" y="4904"/>
                  </a:lnTo>
                  <a:lnTo>
                    <a:pt x="4619" y="4979"/>
                  </a:lnTo>
                  <a:lnTo>
                    <a:pt x="4731" y="5062"/>
                  </a:lnTo>
                  <a:lnTo>
                    <a:pt x="4843" y="5152"/>
                  </a:lnTo>
                  <a:lnTo>
                    <a:pt x="4955" y="5247"/>
                  </a:lnTo>
                  <a:lnTo>
                    <a:pt x="5066" y="5347"/>
                  </a:lnTo>
                  <a:lnTo>
                    <a:pt x="5177" y="5451"/>
                  </a:lnTo>
                  <a:lnTo>
                    <a:pt x="5397" y="5665"/>
                  </a:lnTo>
                  <a:lnTo>
                    <a:pt x="5616" y="5880"/>
                  </a:lnTo>
                  <a:lnTo>
                    <a:pt x="5726" y="5985"/>
                  </a:lnTo>
                  <a:lnTo>
                    <a:pt x="5835" y="6088"/>
                  </a:lnTo>
                  <a:lnTo>
                    <a:pt x="5944" y="6185"/>
                  </a:lnTo>
                  <a:lnTo>
                    <a:pt x="6052" y="6278"/>
                  </a:lnTo>
                  <a:lnTo>
                    <a:pt x="6160" y="6365"/>
                  </a:lnTo>
                  <a:lnTo>
                    <a:pt x="6267" y="6443"/>
                  </a:lnTo>
                  <a:lnTo>
                    <a:pt x="6374" y="6514"/>
                  </a:lnTo>
                  <a:lnTo>
                    <a:pt x="6479" y="6575"/>
                  </a:lnTo>
                  <a:lnTo>
                    <a:pt x="6584" y="6624"/>
                  </a:lnTo>
                  <a:lnTo>
                    <a:pt x="6635" y="6645"/>
                  </a:lnTo>
                  <a:lnTo>
                    <a:pt x="6686" y="6662"/>
                  </a:lnTo>
                  <a:lnTo>
                    <a:pt x="6737" y="6677"/>
                  </a:lnTo>
                  <a:lnTo>
                    <a:pt x="6788" y="6688"/>
                  </a:lnTo>
                  <a:lnTo>
                    <a:pt x="6838" y="6696"/>
                  </a:lnTo>
                  <a:lnTo>
                    <a:pt x="6889" y="6701"/>
                  </a:lnTo>
                  <a:lnTo>
                    <a:pt x="6939" y="6702"/>
                  </a:lnTo>
                  <a:lnTo>
                    <a:pt x="6989" y="6700"/>
                  </a:lnTo>
                  <a:lnTo>
                    <a:pt x="7039" y="6694"/>
                  </a:lnTo>
                  <a:lnTo>
                    <a:pt x="7088" y="6684"/>
                  </a:lnTo>
                  <a:lnTo>
                    <a:pt x="7139" y="6671"/>
                  </a:lnTo>
                  <a:lnTo>
                    <a:pt x="7189" y="6655"/>
                  </a:lnTo>
                  <a:lnTo>
                    <a:pt x="7241" y="6635"/>
                  </a:lnTo>
                  <a:lnTo>
                    <a:pt x="7292" y="6611"/>
                  </a:lnTo>
                  <a:lnTo>
                    <a:pt x="7344" y="6585"/>
                  </a:lnTo>
                  <a:lnTo>
                    <a:pt x="7396" y="6556"/>
                  </a:lnTo>
                  <a:lnTo>
                    <a:pt x="7502" y="6487"/>
                  </a:lnTo>
                  <a:lnTo>
                    <a:pt x="7607" y="6408"/>
                  </a:lnTo>
                  <a:lnTo>
                    <a:pt x="7714" y="6319"/>
                  </a:lnTo>
                  <a:lnTo>
                    <a:pt x="7821" y="6220"/>
                  </a:lnTo>
                  <a:lnTo>
                    <a:pt x="7928" y="6112"/>
                  </a:lnTo>
                  <a:lnTo>
                    <a:pt x="8036" y="5996"/>
                  </a:lnTo>
                  <a:lnTo>
                    <a:pt x="8145" y="5874"/>
                  </a:lnTo>
                  <a:lnTo>
                    <a:pt x="8253" y="5745"/>
                  </a:lnTo>
                  <a:lnTo>
                    <a:pt x="8363" y="5611"/>
                  </a:lnTo>
                  <a:lnTo>
                    <a:pt x="8471" y="5472"/>
                  </a:lnTo>
                  <a:lnTo>
                    <a:pt x="8580" y="5330"/>
                  </a:lnTo>
                  <a:lnTo>
                    <a:pt x="8799" y="5039"/>
                  </a:lnTo>
                  <a:lnTo>
                    <a:pt x="9019" y="4744"/>
                  </a:lnTo>
                  <a:lnTo>
                    <a:pt x="9238" y="4452"/>
                  </a:lnTo>
                  <a:lnTo>
                    <a:pt x="9348" y="4308"/>
                  </a:lnTo>
                  <a:lnTo>
                    <a:pt x="9458" y="4169"/>
                  </a:lnTo>
                  <a:lnTo>
                    <a:pt x="9569" y="4034"/>
                  </a:lnTo>
                  <a:lnTo>
                    <a:pt x="9679" y="3904"/>
                  </a:lnTo>
                  <a:lnTo>
                    <a:pt x="9790" y="3779"/>
                  </a:lnTo>
                  <a:lnTo>
                    <a:pt x="9901" y="3662"/>
                  </a:lnTo>
                  <a:lnTo>
                    <a:pt x="10012" y="3551"/>
                  </a:lnTo>
                  <a:lnTo>
                    <a:pt x="10124" y="3449"/>
                  </a:lnTo>
                  <a:lnTo>
                    <a:pt x="10236" y="3357"/>
                  </a:lnTo>
                  <a:lnTo>
                    <a:pt x="10350" y="3274"/>
                  </a:lnTo>
                  <a:lnTo>
                    <a:pt x="10407" y="3236"/>
                  </a:lnTo>
                  <a:lnTo>
                    <a:pt x="10464" y="3202"/>
                  </a:lnTo>
                  <a:lnTo>
                    <a:pt x="10521" y="3170"/>
                  </a:lnTo>
                  <a:lnTo>
                    <a:pt x="10580" y="3142"/>
                  </a:lnTo>
                  <a:lnTo>
                    <a:pt x="10695" y="3096"/>
                  </a:lnTo>
                  <a:lnTo>
                    <a:pt x="10811" y="3060"/>
                  </a:lnTo>
                  <a:lnTo>
                    <a:pt x="10926" y="3034"/>
                  </a:lnTo>
                  <a:lnTo>
                    <a:pt x="11041" y="3017"/>
                  </a:lnTo>
                  <a:lnTo>
                    <a:pt x="11157" y="3010"/>
                  </a:lnTo>
                  <a:lnTo>
                    <a:pt x="11271" y="3010"/>
                  </a:lnTo>
                  <a:lnTo>
                    <a:pt x="11386" y="3019"/>
                  </a:lnTo>
                  <a:lnTo>
                    <a:pt x="11499" y="3034"/>
                  </a:lnTo>
                  <a:lnTo>
                    <a:pt x="11612" y="3054"/>
                  </a:lnTo>
                  <a:lnTo>
                    <a:pt x="11725" y="3080"/>
                  </a:lnTo>
                  <a:lnTo>
                    <a:pt x="11837" y="3109"/>
                  </a:lnTo>
                  <a:lnTo>
                    <a:pt x="11949" y="3142"/>
                  </a:lnTo>
                  <a:lnTo>
                    <a:pt x="12171" y="3217"/>
                  </a:lnTo>
                  <a:lnTo>
                    <a:pt x="12392" y="3296"/>
                  </a:lnTo>
                  <a:lnTo>
                    <a:pt x="12611" y="3375"/>
                  </a:lnTo>
                  <a:lnTo>
                    <a:pt x="12829" y="3449"/>
                  </a:lnTo>
                  <a:lnTo>
                    <a:pt x="12937" y="3481"/>
                  </a:lnTo>
                  <a:lnTo>
                    <a:pt x="13044" y="3510"/>
                  </a:lnTo>
                  <a:lnTo>
                    <a:pt x="13152" y="3535"/>
                  </a:lnTo>
                  <a:lnTo>
                    <a:pt x="13258" y="3555"/>
                  </a:lnTo>
                  <a:lnTo>
                    <a:pt x="13365" y="3570"/>
                  </a:lnTo>
                  <a:lnTo>
                    <a:pt x="13470" y="3578"/>
                  </a:lnTo>
                  <a:lnTo>
                    <a:pt x="13576" y="3579"/>
                  </a:lnTo>
                  <a:lnTo>
                    <a:pt x="13680" y="3574"/>
                  </a:lnTo>
                  <a:lnTo>
                    <a:pt x="13784" y="3560"/>
                  </a:lnTo>
                  <a:lnTo>
                    <a:pt x="13889" y="3538"/>
                  </a:lnTo>
                  <a:lnTo>
                    <a:pt x="13992" y="3507"/>
                  </a:lnTo>
                  <a:lnTo>
                    <a:pt x="14096" y="3465"/>
                  </a:lnTo>
                  <a:lnTo>
                    <a:pt x="14201" y="3415"/>
                  </a:lnTo>
                  <a:lnTo>
                    <a:pt x="14308" y="3357"/>
                  </a:lnTo>
                  <a:lnTo>
                    <a:pt x="14415" y="3292"/>
                  </a:lnTo>
                  <a:lnTo>
                    <a:pt x="14522" y="3221"/>
                  </a:lnTo>
                  <a:lnTo>
                    <a:pt x="14629" y="3144"/>
                  </a:lnTo>
                  <a:lnTo>
                    <a:pt x="14737" y="3061"/>
                  </a:lnTo>
                  <a:lnTo>
                    <a:pt x="14846" y="2973"/>
                  </a:lnTo>
                  <a:lnTo>
                    <a:pt x="14953" y="2880"/>
                  </a:lnTo>
                  <a:lnTo>
                    <a:pt x="15062" y="2782"/>
                  </a:lnTo>
                  <a:lnTo>
                    <a:pt x="15171" y="2680"/>
                  </a:lnTo>
                  <a:lnTo>
                    <a:pt x="15279" y="2573"/>
                  </a:lnTo>
                  <a:lnTo>
                    <a:pt x="15388" y="2463"/>
                  </a:lnTo>
                  <a:lnTo>
                    <a:pt x="15497" y="2350"/>
                  </a:lnTo>
                  <a:lnTo>
                    <a:pt x="15606" y="2234"/>
                  </a:lnTo>
                  <a:lnTo>
                    <a:pt x="15825" y="1993"/>
                  </a:lnTo>
                  <a:lnTo>
                    <a:pt x="16044" y="1746"/>
                  </a:lnTo>
                  <a:lnTo>
                    <a:pt x="16263" y="1493"/>
                  </a:lnTo>
                  <a:lnTo>
                    <a:pt x="16481" y="1239"/>
                  </a:lnTo>
                  <a:lnTo>
                    <a:pt x="16701" y="984"/>
                  </a:lnTo>
                  <a:lnTo>
                    <a:pt x="16921" y="734"/>
                  </a:lnTo>
                  <a:lnTo>
                    <a:pt x="17141" y="489"/>
                  </a:lnTo>
                  <a:lnTo>
                    <a:pt x="17361" y="253"/>
                  </a:lnTo>
                  <a:lnTo>
                    <a:pt x="17472" y="139"/>
                  </a:lnTo>
                  <a:lnTo>
                    <a:pt x="17582" y="29"/>
                  </a:lnTo>
                  <a:cubicBezTo>
                    <a:pt x="17610" y="0"/>
                    <a:pt x="17656" y="0"/>
                    <a:pt x="17684" y="29"/>
                  </a:cubicBezTo>
                  <a:cubicBezTo>
                    <a:pt x="17712" y="57"/>
                    <a:pt x="17712" y="102"/>
                    <a:pt x="17684" y="130"/>
                  </a:cubicBezTo>
                  <a:lnTo>
                    <a:pt x="17575" y="239"/>
                  </a:lnTo>
                  <a:lnTo>
                    <a:pt x="17466" y="351"/>
                  </a:lnTo>
                  <a:lnTo>
                    <a:pt x="17248" y="585"/>
                  </a:lnTo>
                  <a:lnTo>
                    <a:pt x="17029" y="828"/>
                  </a:lnTo>
                  <a:lnTo>
                    <a:pt x="16810" y="1079"/>
                  </a:lnTo>
                  <a:lnTo>
                    <a:pt x="16591" y="1332"/>
                  </a:lnTo>
                  <a:lnTo>
                    <a:pt x="16371" y="1588"/>
                  </a:lnTo>
                  <a:lnTo>
                    <a:pt x="16151" y="1841"/>
                  </a:lnTo>
                  <a:lnTo>
                    <a:pt x="15931" y="2090"/>
                  </a:lnTo>
                  <a:lnTo>
                    <a:pt x="15711" y="2332"/>
                  </a:lnTo>
                  <a:lnTo>
                    <a:pt x="15601" y="2450"/>
                  </a:lnTo>
                  <a:lnTo>
                    <a:pt x="15491" y="2565"/>
                  </a:lnTo>
                  <a:lnTo>
                    <a:pt x="15380" y="2676"/>
                  </a:lnTo>
                  <a:lnTo>
                    <a:pt x="15269" y="2784"/>
                  </a:lnTo>
                  <a:lnTo>
                    <a:pt x="15158" y="2889"/>
                  </a:lnTo>
                  <a:lnTo>
                    <a:pt x="15048" y="2989"/>
                  </a:lnTo>
                  <a:lnTo>
                    <a:pt x="14936" y="3085"/>
                  </a:lnTo>
                  <a:lnTo>
                    <a:pt x="14825" y="3176"/>
                  </a:lnTo>
                  <a:lnTo>
                    <a:pt x="14714" y="3261"/>
                  </a:lnTo>
                  <a:lnTo>
                    <a:pt x="14602" y="3342"/>
                  </a:lnTo>
                  <a:lnTo>
                    <a:pt x="14489" y="3416"/>
                  </a:lnTo>
                  <a:lnTo>
                    <a:pt x="14377" y="3483"/>
                  </a:lnTo>
                  <a:lnTo>
                    <a:pt x="14264" y="3544"/>
                  </a:lnTo>
                  <a:lnTo>
                    <a:pt x="14149" y="3599"/>
                  </a:lnTo>
                  <a:lnTo>
                    <a:pt x="14034" y="3644"/>
                  </a:lnTo>
                  <a:lnTo>
                    <a:pt x="13918" y="3679"/>
                  </a:lnTo>
                  <a:lnTo>
                    <a:pt x="13803" y="3703"/>
                  </a:lnTo>
                  <a:lnTo>
                    <a:pt x="13688" y="3717"/>
                  </a:lnTo>
                  <a:lnTo>
                    <a:pt x="13573" y="3723"/>
                  </a:lnTo>
                  <a:lnTo>
                    <a:pt x="13459" y="3721"/>
                  </a:lnTo>
                  <a:lnTo>
                    <a:pt x="13345" y="3712"/>
                  </a:lnTo>
                  <a:lnTo>
                    <a:pt x="13232" y="3696"/>
                  </a:lnTo>
                  <a:lnTo>
                    <a:pt x="13119" y="3675"/>
                  </a:lnTo>
                  <a:lnTo>
                    <a:pt x="13007" y="3649"/>
                  </a:lnTo>
                  <a:lnTo>
                    <a:pt x="12895" y="3619"/>
                  </a:lnTo>
                  <a:lnTo>
                    <a:pt x="12783" y="3585"/>
                  </a:lnTo>
                  <a:lnTo>
                    <a:pt x="12563" y="3511"/>
                  </a:lnTo>
                  <a:lnTo>
                    <a:pt x="12343" y="3432"/>
                  </a:lnTo>
                  <a:lnTo>
                    <a:pt x="12125" y="3353"/>
                  </a:lnTo>
                  <a:lnTo>
                    <a:pt x="11909" y="3281"/>
                  </a:lnTo>
                  <a:lnTo>
                    <a:pt x="11801" y="3249"/>
                  </a:lnTo>
                  <a:lnTo>
                    <a:pt x="11694" y="3220"/>
                  </a:lnTo>
                  <a:lnTo>
                    <a:pt x="11587" y="3196"/>
                  </a:lnTo>
                  <a:lnTo>
                    <a:pt x="11481" y="3176"/>
                  </a:lnTo>
                  <a:lnTo>
                    <a:pt x="11375" y="3162"/>
                  </a:lnTo>
                  <a:lnTo>
                    <a:pt x="11270" y="3154"/>
                  </a:lnTo>
                  <a:lnTo>
                    <a:pt x="11165" y="3154"/>
                  </a:lnTo>
                  <a:lnTo>
                    <a:pt x="11062" y="3160"/>
                  </a:lnTo>
                  <a:lnTo>
                    <a:pt x="10957" y="3174"/>
                  </a:lnTo>
                  <a:lnTo>
                    <a:pt x="10853" y="3197"/>
                  </a:lnTo>
                  <a:lnTo>
                    <a:pt x="10749" y="3229"/>
                  </a:lnTo>
                  <a:lnTo>
                    <a:pt x="10642" y="3272"/>
                  </a:lnTo>
                  <a:lnTo>
                    <a:pt x="10591" y="3297"/>
                  </a:lnTo>
                  <a:lnTo>
                    <a:pt x="10539" y="3325"/>
                  </a:lnTo>
                  <a:lnTo>
                    <a:pt x="10486" y="3357"/>
                  </a:lnTo>
                  <a:lnTo>
                    <a:pt x="10434" y="3391"/>
                  </a:lnTo>
                  <a:lnTo>
                    <a:pt x="10328" y="3468"/>
                  </a:lnTo>
                  <a:lnTo>
                    <a:pt x="10221" y="3556"/>
                  </a:lnTo>
                  <a:lnTo>
                    <a:pt x="10114" y="3654"/>
                  </a:lnTo>
                  <a:lnTo>
                    <a:pt x="10006" y="3760"/>
                  </a:lnTo>
                  <a:lnTo>
                    <a:pt x="9898" y="3875"/>
                  </a:lnTo>
                  <a:lnTo>
                    <a:pt x="9789" y="3997"/>
                  </a:lnTo>
                  <a:lnTo>
                    <a:pt x="9680" y="4125"/>
                  </a:lnTo>
                  <a:lnTo>
                    <a:pt x="9571" y="4259"/>
                  </a:lnTo>
                  <a:lnTo>
                    <a:pt x="9462" y="4396"/>
                  </a:lnTo>
                  <a:lnTo>
                    <a:pt x="9353" y="4538"/>
                  </a:lnTo>
                  <a:lnTo>
                    <a:pt x="9134" y="4829"/>
                  </a:lnTo>
                  <a:lnTo>
                    <a:pt x="8915" y="5125"/>
                  </a:lnTo>
                  <a:lnTo>
                    <a:pt x="8695" y="5418"/>
                  </a:lnTo>
                  <a:lnTo>
                    <a:pt x="8585" y="5562"/>
                  </a:lnTo>
                  <a:lnTo>
                    <a:pt x="8474" y="5701"/>
                  </a:lnTo>
                  <a:lnTo>
                    <a:pt x="8364" y="5838"/>
                  </a:lnTo>
                  <a:lnTo>
                    <a:pt x="8253" y="5969"/>
                  </a:lnTo>
                  <a:lnTo>
                    <a:pt x="8142" y="6095"/>
                  </a:lnTo>
                  <a:lnTo>
                    <a:pt x="8030" y="6214"/>
                  </a:lnTo>
                  <a:lnTo>
                    <a:pt x="7919" y="6326"/>
                  </a:lnTo>
                  <a:lnTo>
                    <a:pt x="7806" y="6429"/>
                  </a:lnTo>
                  <a:lnTo>
                    <a:pt x="7694" y="6524"/>
                  </a:lnTo>
                  <a:lnTo>
                    <a:pt x="7580" y="6609"/>
                  </a:lnTo>
                  <a:lnTo>
                    <a:pt x="7466" y="6681"/>
                  </a:lnTo>
                  <a:lnTo>
                    <a:pt x="7408" y="6714"/>
                  </a:lnTo>
                  <a:lnTo>
                    <a:pt x="7351" y="6743"/>
                  </a:lnTo>
                  <a:lnTo>
                    <a:pt x="7292" y="6769"/>
                  </a:lnTo>
                  <a:lnTo>
                    <a:pt x="7234" y="6791"/>
                  </a:lnTo>
                  <a:lnTo>
                    <a:pt x="7175" y="6811"/>
                  </a:lnTo>
                  <a:lnTo>
                    <a:pt x="7115" y="6826"/>
                  </a:lnTo>
                  <a:lnTo>
                    <a:pt x="7054" y="6837"/>
                  </a:lnTo>
                  <a:lnTo>
                    <a:pt x="6995" y="6843"/>
                  </a:lnTo>
                  <a:lnTo>
                    <a:pt x="6935" y="6846"/>
                  </a:lnTo>
                  <a:lnTo>
                    <a:pt x="6875" y="6844"/>
                  </a:lnTo>
                  <a:lnTo>
                    <a:pt x="6816" y="6838"/>
                  </a:lnTo>
                  <a:lnTo>
                    <a:pt x="6757" y="6829"/>
                  </a:lnTo>
                  <a:lnTo>
                    <a:pt x="6698" y="6815"/>
                  </a:lnTo>
                  <a:lnTo>
                    <a:pt x="6639" y="6799"/>
                  </a:lnTo>
                  <a:lnTo>
                    <a:pt x="6581" y="6778"/>
                  </a:lnTo>
                  <a:lnTo>
                    <a:pt x="6522" y="6754"/>
                  </a:lnTo>
                  <a:lnTo>
                    <a:pt x="6408" y="6699"/>
                  </a:lnTo>
                  <a:lnTo>
                    <a:pt x="6294" y="6634"/>
                  </a:lnTo>
                  <a:lnTo>
                    <a:pt x="6182" y="6560"/>
                  </a:lnTo>
                  <a:lnTo>
                    <a:pt x="6069" y="6477"/>
                  </a:lnTo>
                  <a:lnTo>
                    <a:pt x="5958" y="6388"/>
                  </a:lnTo>
                  <a:lnTo>
                    <a:pt x="5847" y="6292"/>
                  </a:lnTo>
                  <a:lnTo>
                    <a:pt x="5736" y="6192"/>
                  </a:lnTo>
                  <a:lnTo>
                    <a:pt x="5626" y="6089"/>
                  </a:lnTo>
                  <a:lnTo>
                    <a:pt x="5516" y="5983"/>
                  </a:lnTo>
                  <a:lnTo>
                    <a:pt x="5297" y="5768"/>
                  </a:lnTo>
                  <a:lnTo>
                    <a:pt x="5078" y="5556"/>
                  </a:lnTo>
                  <a:lnTo>
                    <a:pt x="4970" y="5454"/>
                  </a:lnTo>
                  <a:lnTo>
                    <a:pt x="4861" y="5356"/>
                  </a:lnTo>
                  <a:lnTo>
                    <a:pt x="4753" y="5264"/>
                  </a:lnTo>
                  <a:lnTo>
                    <a:pt x="4646" y="5178"/>
                  </a:lnTo>
                  <a:lnTo>
                    <a:pt x="4539" y="5100"/>
                  </a:lnTo>
                  <a:lnTo>
                    <a:pt x="4434" y="5029"/>
                  </a:lnTo>
                  <a:lnTo>
                    <a:pt x="4329" y="4969"/>
                  </a:lnTo>
                  <a:lnTo>
                    <a:pt x="4223" y="4919"/>
                  </a:lnTo>
                  <a:lnTo>
                    <a:pt x="4171" y="4898"/>
                  </a:lnTo>
                  <a:lnTo>
                    <a:pt x="4120" y="4880"/>
                  </a:lnTo>
                  <a:lnTo>
                    <a:pt x="4070" y="4866"/>
                  </a:lnTo>
                  <a:lnTo>
                    <a:pt x="4019" y="4855"/>
                  </a:lnTo>
                  <a:lnTo>
                    <a:pt x="3968" y="4846"/>
                  </a:lnTo>
                  <a:lnTo>
                    <a:pt x="3919" y="4841"/>
                  </a:lnTo>
                  <a:lnTo>
                    <a:pt x="3869" y="4840"/>
                  </a:lnTo>
                  <a:lnTo>
                    <a:pt x="3819" y="4841"/>
                  </a:lnTo>
                  <a:lnTo>
                    <a:pt x="3770" y="4847"/>
                  </a:lnTo>
                  <a:lnTo>
                    <a:pt x="3719" y="4857"/>
                  </a:lnTo>
                  <a:lnTo>
                    <a:pt x="3671" y="4870"/>
                  </a:lnTo>
                  <a:lnTo>
                    <a:pt x="3619" y="4888"/>
                  </a:lnTo>
                  <a:lnTo>
                    <a:pt x="3568" y="4909"/>
                  </a:lnTo>
                  <a:lnTo>
                    <a:pt x="3516" y="4934"/>
                  </a:lnTo>
                  <a:lnTo>
                    <a:pt x="3464" y="4962"/>
                  </a:lnTo>
                  <a:lnTo>
                    <a:pt x="3412" y="4993"/>
                  </a:lnTo>
                  <a:lnTo>
                    <a:pt x="3307" y="5063"/>
                  </a:lnTo>
                  <a:lnTo>
                    <a:pt x="3200" y="5146"/>
                  </a:lnTo>
                  <a:lnTo>
                    <a:pt x="3093" y="5239"/>
                  </a:lnTo>
                  <a:lnTo>
                    <a:pt x="2985" y="5342"/>
                  </a:lnTo>
                  <a:lnTo>
                    <a:pt x="2877" y="5455"/>
                  </a:lnTo>
                  <a:lnTo>
                    <a:pt x="2769" y="5576"/>
                  </a:lnTo>
                  <a:lnTo>
                    <a:pt x="2661" y="5706"/>
                  </a:lnTo>
                  <a:lnTo>
                    <a:pt x="2552" y="5844"/>
                  </a:lnTo>
                  <a:lnTo>
                    <a:pt x="2443" y="5988"/>
                  </a:lnTo>
                  <a:lnTo>
                    <a:pt x="2335" y="6139"/>
                  </a:lnTo>
                  <a:lnTo>
                    <a:pt x="2225" y="6296"/>
                  </a:lnTo>
                  <a:lnTo>
                    <a:pt x="2116" y="6458"/>
                  </a:lnTo>
                  <a:lnTo>
                    <a:pt x="2007" y="6625"/>
                  </a:lnTo>
                  <a:lnTo>
                    <a:pt x="1897" y="6795"/>
                  </a:lnTo>
                  <a:lnTo>
                    <a:pt x="1788" y="6969"/>
                  </a:lnTo>
                  <a:lnTo>
                    <a:pt x="1678" y="7146"/>
                  </a:lnTo>
                  <a:lnTo>
                    <a:pt x="1460" y="7505"/>
                  </a:lnTo>
                  <a:lnTo>
                    <a:pt x="1240" y="7868"/>
                  </a:lnTo>
                  <a:lnTo>
                    <a:pt x="1020" y="8229"/>
                  </a:lnTo>
                  <a:lnTo>
                    <a:pt x="800" y="8584"/>
                  </a:lnTo>
                  <a:lnTo>
                    <a:pt x="690" y="8758"/>
                  </a:lnTo>
                  <a:lnTo>
                    <a:pt x="580" y="8929"/>
                  </a:lnTo>
                  <a:lnTo>
                    <a:pt x="470" y="9095"/>
                  </a:lnTo>
                  <a:lnTo>
                    <a:pt x="360" y="9257"/>
                  </a:lnTo>
                  <a:lnTo>
                    <a:pt x="249" y="9414"/>
                  </a:lnTo>
                  <a:lnTo>
                    <a:pt x="140" y="9564"/>
                  </a:lnTo>
                  <a:cubicBezTo>
                    <a:pt x="116" y="9597"/>
                    <a:pt x="71" y="9604"/>
                    <a:pt x="39" y="9580"/>
                  </a:cubicBezTo>
                  <a:cubicBezTo>
                    <a:pt x="7" y="9557"/>
                    <a:pt x="0" y="9512"/>
                    <a:pt x="23" y="9480"/>
                  </a:cubicBezTo>
                  <a:close/>
                </a:path>
              </a:pathLst>
            </a:custGeom>
            <a:solidFill>
              <a:srgbClr val="C00000"/>
            </a:solidFill>
            <a:ln w="1588" cap="flat">
              <a:solidFill>
                <a:srgbClr val="C40012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2231013" y="6121111"/>
              <a:ext cx="3606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80%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0" name="Rectangle 43"/>
            <p:cNvSpPr>
              <a:spLocks noChangeArrowheads="1"/>
            </p:cNvSpPr>
            <p:nvPr/>
          </p:nvSpPr>
          <p:spPr bwMode="auto">
            <a:xfrm>
              <a:off x="2231013" y="5522623"/>
              <a:ext cx="3606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85%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1" name="Rectangle 44"/>
            <p:cNvSpPr>
              <a:spLocks noChangeArrowheads="1"/>
            </p:cNvSpPr>
            <p:nvPr/>
          </p:nvSpPr>
          <p:spPr bwMode="auto">
            <a:xfrm>
              <a:off x="2231013" y="4924136"/>
              <a:ext cx="3606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90%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2231013" y="4328823"/>
              <a:ext cx="36067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95%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694321" y="6073886"/>
              <a:ext cx="598241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82%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91870" y="4162935"/>
              <a:ext cx="598241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94%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" name="Rectangle 22"/>
          <p:cNvSpPr>
            <a:spLocks noChangeArrowheads="1"/>
          </p:cNvSpPr>
          <p:nvPr/>
        </p:nvSpPr>
        <p:spPr bwMode="auto">
          <a:xfrm>
            <a:off x="2434324" y="6366805"/>
            <a:ext cx="85279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2008/2009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4" name="Rectangle 26"/>
          <p:cNvSpPr>
            <a:spLocks noChangeArrowheads="1"/>
          </p:cNvSpPr>
          <p:nvPr/>
        </p:nvSpPr>
        <p:spPr bwMode="auto">
          <a:xfrm>
            <a:off x="6104175" y="6366805"/>
            <a:ext cx="85279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2013/2014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1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dirty="0" err="1" smtClean="0"/>
              <a:t>Resultados</a:t>
            </a:r>
            <a:endParaRPr lang="en-US" sz="2000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836712"/>
            <a:ext cx="8803912" cy="5510708"/>
          </a:xfrm>
        </p:spPr>
        <p:txBody>
          <a:bodyPr/>
          <a:lstStyle/>
          <a:p>
            <a:r>
              <a:rPr lang="pt-PT" dirty="0" smtClean="0">
                <a:solidFill>
                  <a:schemeClr val="tx1"/>
                </a:solidFill>
              </a:rPr>
              <a:t>Resultados Inquéritos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645780" y="1936751"/>
            <a:ext cx="4561656" cy="2854841"/>
            <a:chOff x="1645780" y="1936751"/>
            <a:chExt cx="4561656" cy="2854841"/>
          </a:xfrm>
        </p:grpSpPr>
        <p:sp>
          <p:nvSpPr>
            <p:cNvPr id="6" name="Freeform 7"/>
            <p:cNvSpPr>
              <a:spLocks noEditPoints="1"/>
            </p:cNvSpPr>
            <p:nvPr/>
          </p:nvSpPr>
          <p:spPr bwMode="auto">
            <a:xfrm>
              <a:off x="2028825" y="2014538"/>
              <a:ext cx="4097338" cy="1682750"/>
            </a:xfrm>
            <a:custGeom>
              <a:avLst/>
              <a:gdLst>
                <a:gd name="T0" fmla="*/ 0 w 2581"/>
                <a:gd name="T1" fmla="*/ 1055 h 1060"/>
                <a:gd name="T2" fmla="*/ 2581 w 2581"/>
                <a:gd name="T3" fmla="*/ 1055 h 1060"/>
                <a:gd name="T4" fmla="*/ 2581 w 2581"/>
                <a:gd name="T5" fmla="*/ 1060 h 1060"/>
                <a:gd name="T6" fmla="*/ 0 w 2581"/>
                <a:gd name="T7" fmla="*/ 1060 h 1060"/>
                <a:gd name="T8" fmla="*/ 0 w 2581"/>
                <a:gd name="T9" fmla="*/ 1055 h 1060"/>
                <a:gd name="T10" fmla="*/ 0 w 2581"/>
                <a:gd name="T11" fmla="*/ 527 h 1060"/>
                <a:gd name="T12" fmla="*/ 2581 w 2581"/>
                <a:gd name="T13" fmla="*/ 527 h 1060"/>
                <a:gd name="T14" fmla="*/ 2581 w 2581"/>
                <a:gd name="T15" fmla="*/ 532 h 1060"/>
                <a:gd name="T16" fmla="*/ 0 w 2581"/>
                <a:gd name="T17" fmla="*/ 532 h 1060"/>
                <a:gd name="T18" fmla="*/ 0 w 2581"/>
                <a:gd name="T19" fmla="*/ 527 h 1060"/>
                <a:gd name="T20" fmla="*/ 0 w 2581"/>
                <a:gd name="T21" fmla="*/ 0 h 1060"/>
                <a:gd name="T22" fmla="*/ 2581 w 2581"/>
                <a:gd name="T23" fmla="*/ 0 h 1060"/>
                <a:gd name="T24" fmla="*/ 2581 w 2581"/>
                <a:gd name="T25" fmla="*/ 5 h 1060"/>
                <a:gd name="T26" fmla="*/ 0 w 2581"/>
                <a:gd name="T27" fmla="*/ 5 h 1060"/>
                <a:gd name="T28" fmla="*/ 0 w 2581"/>
                <a:gd name="T29" fmla="*/ 0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81" h="1060">
                  <a:moveTo>
                    <a:pt x="0" y="1055"/>
                  </a:moveTo>
                  <a:lnTo>
                    <a:pt x="2581" y="1055"/>
                  </a:lnTo>
                  <a:lnTo>
                    <a:pt x="2581" y="1060"/>
                  </a:lnTo>
                  <a:lnTo>
                    <a:pt x="0" y="1060"/>
                  </a:lnTo>
                  <a:lnTo>
                    <a:pt x="0" y="1055"/>
                  </a:lnTo>
                  <a:close/>
                  <a:moveTo>
                    <a:pt x="0" y="527"/>
                  </a:moveTo>
                  <a:lnTo>
                    <a:pt x="2581" y="527"/>
                  </a:lnTo>
                  <a:lnTo>
                    <a:pt x="2581" y="532"/>
                  </a:lnTo>
                  <a:lnTo>
                    <a:pt x="0" y="532"/>
                  </a:lnTo>
                  <a:lnTo>
                    <a:pt x="0" y="527"/>
                  </a:lnTo>
                  <a:close/>
                  <a:moveTo>
                    <a:pt x="0" y="0"/>
                  </a:moveTo>
                  <a:lnTo>
                    <a:pt x="2581" y="0"/>
                  </a:lnTo>
                  <a:lnTo>
                    <a:pt x="2581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024063" y="2017713"/>
              <a:ext cx="11113" cy="2513013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" name="Freeform 9"/>
            <p:cNvSpPr>
              <a:spLocks noEditPoints="1"/>
            </p:cNvSpPr>
            <p:nvPr/>
          </p:nvSpPr>
          <p:spPr bwMode="auto">
            <a:xfrm>
              <a:off x="1978025" y="2014538"/>
              <a:ext cx="50800" cy="2520950"/>
            </a:xfrm>
            <a:custGeom>
              <a:avLst/>
              <a:gdLst>
                <a:gd name="T0" fmla="*/ 0 w 32"/>
                <a:gd name="T1" fmla="*/ 1583 h 1588"/>
                <a:gd name="T2" fmla="*/ 32 w 32"/>
                <a:gd name="T3" fmla="*/ 1583 h 1588"/>
                <a:gd name="T4" fmla="*/ 32 w 32"/>
                <a:gd name="T5" fmla="*/ 1588 h 1588"/>
                <a:gd name="T6" fmla="*/ 0 w 32"/>
                <a:gd name="T7" fmla="*/ 1588 h 1588"/>
                <a:gd name="T8" fmla="*/ 0 w 32"/>
                <a:gd name="T9" fmla="*/ 1583 h 1588"/>
                <a:gd name="T10" fmla="*/ 0 w 32"/>
                <a:gd name="T11" fmla="*/ 1055 h 1588"/>
                <a:gd name="T12" fmla="*/ 32 w 32"/>
                <a:gd name="T13" fmla="*/ 1055 h 1588"/>
                <a:gd name="T14" fmla="*/ 32 w 32"/>
                <a:gd name="T15" fmla="*/ 1060 h 1588"/>
                <a:gd name="T16" fmla="*/ 0 w 32"/>
                <a:gd name="T17" fmla="*/ 1060 h 1588"/>
                <a:gd name="T18" fmla="*/ 0 w 32"/>
                <a:gd name="T19" fmla="*/ 1055 h 1588"/>
                <a:gd name="T20" fmla="*/ 0 w 32"/>
                <a:gd name="T21" fmla="*/ 527 h 1588"/>
                <a:gd name="T22" fmla="*/ 32 w 32"/>
                <a:gd name="T23" fmla="*/ 527 h 1588"/>
                <a:gd name="T24" fmla="*/ 32 w 32"/>
                <a:gd name="T25" fmla="*/ 532 h 1588"/>
                <a:gd name="T26" fmla="*/ 0 w 32"/>
                <a:gd name="T27" fmla="*/ 532 h 1588"/>
                <a:gd name="T28" fmla="*/ 0 w 32"/>
                <a:gd name="T29" fmla="*/ 527 h 1588"/>
                <a:gd name="T30" fmla="*/ 0 w 32"/>
                <a:gd name="T31" fmla="*/ 0 h 1588"/>
                <a:gd name="T32" fmla="*/ 32 w 32"/>
                <a:gd name="T33" fmla="*/ 0 h 1588"/>
                <a:gd name="T34" fmla="*/ 32 w 32"/>
                <a:gd name="T35" fmla="*/ 5 h 1588"/>
                <a:gd name="T36" fmla="*/ 0 w 32"/>
                <a:gd name="T37" fmla="*/ 5 h 1588"/>
                <a:gd name="T38" fmla="*/ 0 w 32"/>
                <a:gd name="T39" fmla="*/ 0 h 1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1588">
                  <a:moveTo>
                    <a:pt x="0" y="1583"/>
                  </a:moveTo>
                  <a:lnTo>
                    <a:pt x="32" y="1583"/>
                  </a:lnTo>
                  <a:lnTo>
                    <a:pt x="32" y="1588"/>
                  </a:lnTo>
                  <a:lnTo>
                    <a:pt x="0" y="1588"/>
                  </a:lnTo>
                  <a:lnTo>
                    <a:pt x="0" y="1583"/>
                  </a:lnTo>
                  <a:close/>
                  <a:moveTo>
                    <a:pt x="0" y="1055"/>
                  </a:moveTo>
                  <a:lnTo>
                    <a:pt x="32" y="1055"/>
                  </a:lnTo>
                  <a:lnTo>
                    <a:pt x="32" y="1060"/>
                  </a:lnTo>
                  <a:lnTo>
                    <a:pt x="0" y="1060"/>
                  </a:lnTo>
                  <a:lnTo>
                    <a:pt x="0" y="1055"/>
                  </a:lnTo>
                  <a:close/>
                  <a:moveTo>
                    <a:pt x="0" y="527"/>
                  </a:moveTo>
                  <a:lnTo>
                    <a:pt x="32" y="527"/>
                  </a:lnTo>
                  <a:lnTo>
                    <a:pt x="32" y="532"/>
                  </a:lnTo>
                  <a:lnTo>
                    <a:pt x="0" y="532"/>
                  </a:lnTo>
                  <a:lnTo>
                    <a:pt x="0" y="527"/>
                  </a:lnTo>
                  <a:close/>
                  <a:moveTo>
                    <a:pt x="0" y="0"/>
                  </a:moveTo>
                  <a:lnTo>
                    <a:pt x="32" y="0"/>
                  </a:lnTo>
                  <a:lnTo>
                    <a:pt x="32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028825" y="4527551"/>
              <a:ext cx="4097338" cy="7938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" name="Freeform 11"/>
            <p:cNvSpPr>
              <a:spLocks noEditPoints="1"/>
            </p:cNvSpPr>
            <p:nvPr/>
          </p:nvSpPr>
          <p:spPr bwMode="auto">
            <a:xfrm>
              <a:off x="2024063" y="4530726"/>
              <a:ext cx="4108450" cy="39688"/>
            </a:xfrm>
            <a:custGeom>
              <a:avLst/>
              <a:gdLst>
                <a:gd name="T0" fmla="*/ 7 w 2588"/>
                <a:gd name="T1" fmla="*/ 0 h 25"/>
                <a:gd name="T2" fmla="*/ 7 w 2588"/>
                <a:gd name="T3" fmla="*/ 25 h 25"/>
                <a:gd name="T4" fmla="*/ 0 w 2588"/>
                <a:gd name="T5" fmla="*/ 25 h 25"/>
                <a:gd name="T6" fmla="*/ 0 w 2588"/>
                <a:gd name="T7" fmla="*/ 0 h 25"/>
                <a:gd name="T8" fmla="*/ 7 w 2588"/>
                <a:gd name="T9" fmla="*/ 0 h 25"/>
                <a:gd name="T10" fmla="*/ 523 w 2588"/>
                <a:gd name="T11" fmla="*/ 0 h 25"/>
                <a:gd name="T12" fmla="*/ 523 w 2588"/>
                <a:gd name="T13" fmla="*/ 25 h 25"/>
                <a:gd name="T14" fmla="*/ 516 w 2588"/>
                <a:gd name="T15" fmla="*/ 25 h 25"/>
                <a:gd name="T16" fmla="*/ 516 w 2588"/>
                <a:gd name="T17" fmla="*/ 0 h 25"/>
                <a:gd name="T18" fmla="*/ 523 w 2588"/>
                <a:gd name="T19" fmla="*/ 0 h 25"/>
                <a:gd name="T20" fmla="*/ 1039 w 2588"/>
                <a:gd name="T21" fmla="*/ 0 h 25"/>
                <a:gd name="T22" fmla="*/ 1039 w 2588"/>
                <a:gd name="T23" fmla="*/ 25 h 25"/>
                <a:gd name="T24" fmla="*/ 1032 w 2588"/>
                <a:gd name="T25" fmla="*/ 25 h 25"/>
                <a:gd name="T26" fmla="*/ 1032 w 2588"/>
                <a:gd name="T27" fmla="*/ 0 h 25"/>
                <a:gd name="T28" fmla="*/ 1039 w 2588"/>
                <a:gd name="T29" fmla="*/ 0 h 25"/>
                <a:gd name="T30" fmla="*/ 1555 w 2588"/>
                <a:gd name="T31" fmla="*/ 0 h 25"/>
                <a:gd name="T32" fmla="*/ 1555 w 2588"/>
                <a:gd name="T33" fmla="*/ 25 h 25"/>
                <a:gd name="T34" fmla="*/ 1548 w 2588"/>
                <a:gd name="T35" fmla="*/ 25 h 25"/>
                <a:gd name="T36" fmla="*/ 1548 w 2588"/>
                <a:gd name="T37" fmla="*/ 0 h 25"/>
                <a:gd name="T38" fmla="*/ 1555 w 2588"/>
                <a:gd name="T39" fmla="*/ 0 h 25"/>
                <a:gd name="T40" fmla="*/ 2071 w 2588"/>
                <a:gd name="T41" fmla="*/ 0 h 25"/>
                <a:gd name="T42" fmla="*/ 2071 w 2588"/>
                <a:gd name="T43" fmla="*/ 25 h 25"/>
                <a:gd name="T44" fmla="*/ 2064 w 2588"/>
                <a:gd name="T45" fmla="*/ 25 h 25"/>
                <a:gd name="T46" fmla="*/ 2064 w 2588"/>
                <a:gd name="T47" fmla="*/ 0 h 25"/>
                <a:gd name="T48" fmla="*/ 2071 w 2588"/>
                <a:gd name="T49" fmla="*/ 0 h 25"/>
                <a:gd name="T50" fmla="*/ 2588 w 2588"/>
                <a:gd name="T51" fmla="*/ 0 h 25"/>
                <a:gd name="T52" fmla="*/ 2588 w 2588"/>
                <a:gd name="T53" fmla="*/ 25 h 25"/>
                <a:gd name="T54" fmla="*/ 2580 w 2588"/>
                <a:gd name="T55" fmla="*/ 25 h 25"/>
                <a:gd name="T56" fmla="*/ 2580 w 2588"/>
                <a:gd name="T57" fmla="*/ 0 h 25"/>
                <a:gd name="T58" fmla="*/ 2588 w 2588"/>
                <a:gd name="T5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88" h="25">
                  <a:moveTo>
                    <a:pt x="7" y="0"/>
                  </a:moveTo>
                  <a:lnTo>
                    <a:pt x="7" y="25"/>
                  </a:lnTo>
                  <a:lnTo>
                    <a:pt x="0" y="25"/>
                  </a:lnTo>
                  <a:lnTo>
                    <a:pt x="0" y="0"/>
                  </a:lnTo>
                  <a:lnTo>
                    <a:pt x="7" y="0"/>
                  </a:lnTo>
                  <a:close/>
                  <a:moveTo>
                    <a:pt x="523" y="0"/>
                  </a:moveTo>
                  <a:lnTo>
                    <a:pt x="523" y="25"/>
                  </a:lnTo>
                  <a:lnTo>
                    <a:pt x="516" y="25"/>
                  </a:lnTo>
                  <a:lnTo>
                    <a:pt x="516" y="0"/>
                  </a:lnTo>
                  <a:lnTo>
                    <a:pt x="523" y="0"/>
                  </a:lnTo>
                  <a:close/>
                  <a:moveTo>
                    <a:pt x="1039" y="0"/>
                  </a:moveTo>
                  <a:lnTo>
                    <a:pt x="1039" y="25"/>
                  </a:lnTo>
                  <a:lnTo>
                    <a:pt x="1032" y="25"/>
                  </a:lnTo>
                  <a:lnTo>
                    <a:pt x="1032" y="0"/>
                  </a:lnTo>
                  <a:lnTo>
                    <a:pt x="1039" y="0"/>
                  </a:lnTo>
                  <a:close/>
                  <a:moveTo>
                    <a:pt x="1555" y="0"/>
                  </a:moveTo>
                  <a:lnTo>
                    <a:pt x="1555" y="25"/>
                  </a:lnTo>
                  <a:lnTo>
                    <a:pt x="1548" y="25"/>
                  </a:lnTo>
                  <a:lnTo>
                    <a:pt x="1548" y="0"/>
                  </a:lnTo>
                  <a:lnTo>
                    <a:pt x="1555" y="0"/>
                  </a:lnTo>
                  <a:close/>
                  <a:moveTo>
                    <a:pt x="2071" y="0"/>
                  </a:moveTo>
                  <a:lnTo>
                    <a:pt x="2071" y="25"/>
                  </a:lnTo>
                  <a:lnTo>
                    <a:pt x="2064" y="25"/>
                  </a:lnTo>
                  <a:lnTo>
                    <a:pt x="2064" y="0"/>
                  </a:lnTo>
                  <a:lnTo>
                    <a:pt x="2071" y="0"/>
                  </a:lnTo>
                  <a:close/>
                  <a:moveTo>
                    <a:pt x="2588" y="0"/>
                  </a:moveTo>
                  <a:lnTo>
                    <a:pt x="2588" y="25"/>
                  </a:lnTo>
                  <a:lnTo>
                    <a:pt x="2580" y="25"/>
                  </a:lnTo>
                  <a:lnTo>
                    <a:pt x="2580" y="0"/>
                  </a:lnTo>
                  <a:lnTo>
                    <a:pt x="2588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419350" y="2717801"/>
              <a:ext cx="3316288" cy="757238"/>
            </a:xfrm>
            <a:custGeom>
              <a:avLst/>
              <a:gdLst>
                <a:gd name="T0" fmla="*/ 338 w 13504"/>
                <a:gd name="T1" fmla="*/ 3729 h 4217"/>
                <a:gd name="T2" fmla="*/ 857 w 13504"/>
                <a:gd name="T3" fmla="*/ 3064 h 4217"/>
                <a:gd name="T4" fmla="*/ 1691 w 13504"/>
                <a:gd name="T5" fmla="*/ 1956 h 4217"/>
                <a:gd name="T6" fmla="*/ 2111 w 13504"/>
                <a:gd name="T7" fmla="*/ 1444 h 4217"/>
                <a:gd name="T8" fmla="*/ 2532 w 13504"/>
                <a:gd name="T9" fmla="*/ 1000 h 4217"/>
                <a:gd name="T10" fmla="*/ 2958 w 13504"/>
                <a:gd name="T11" fmla="*/ 652 h 4217"/>
                <a:gd name="T12" fmla="*/ 3391 w 13504"/>
                <a:gd name="T13" fmla="*/ 432 h 4217"/>
                <a:gd name="T14" fmla="*/ 3831 w 13504"/>
                <a:gd name="T15" fmla="*/ 363 h 4217"/>
                <a:gd name="T16" fmla="*/ 4268 w 13504"/>
                <a:gd name="T17" fmla="*/ 431 h 4217"/>
                <a:gd name="T18" fmla="*/ 4698 w 13504"/>
                <a:gd name="T19" fmla="*/ 599 h 4217"/>
                <a:gd name="T20" fmla="*/ 5122 w 13504"/>
                <a:gd name="T21" fmla="*/ 836 h 4217"/>
                <a:gd name="T22" fmla="*/ 5959 w 13504"/>
                <a:gd name="T23" fmla="*/ 1397 h 4217"/>
                <a:gd name="T24" fmla="*/ 6579 w 13504"/>
                <a:gd name="T25" fmla="*/ 1779 h 4217"/>
                <a:gd name="T26" fmla="*/ 6994 w 13504"/>
                <a:gd name="T27" fmla="*/ 1983 h 4217"/>
                <a:gd name="T28" fmla="*/ 7417 w 13504"/>
                <a:gd name="T29" fmla="*/ 2239 h 4217"/>
                <a:gd name="T30" fmla="*/ 8253 w 13504"/>
                <a:gd name="T31" fmla="*/ 2824 h 4217"/>
                <a:gd name="T32" fmla="*/ 8769 w 13504"/>
                <a:gd name="T33" fmla="*/ 3153 h 4217"/>
                <a:gd name="T34" fmla="*/ 9177 w 13504"/>
                <a:gd name="T35" fmla="*/ 3350 h 4217"/>
                <a:gd name="T36" fmla="*/ 9579 w 13504"/>
                <a:gd name="T37" fmla="*/ 3457 h 4217"/>
                <a:gd name="T38" fmla="*/ 9973 w 13504"/>
                <a:gd name="T39" fmla="*/ 3448 h 4217"/>
                <a:gd name="T40" fmla="*/ 10369 w 13504"/>
                <a:gd name="T41" fmla="*/ 3302 h 4217"/>
                <a:gd name="T42" fmla="*/ 10773 w 13504"/>
                <a:gd name="T43" fmla="*/ 3023 h 4217"/>
                <a:gd name="T44" fmla="*/ 11184 w 13504"/>
                <a:gd name="T45" fmla="*/ 2638 h 4217"/>
                <a:gd name="T46" fmla="*/ 11597 w 13504"/>
                <a:gd name="T47" fmla="*/ 2176 h 4217"/>
                <a:gd name="T48" fmla="*/ 12325 w 13504"/>
                <a:gd name="T49" fmla="*/ 1269 h 4217"/>
                <a:gd name="T50" fmla="*/ 12952 w 13504"/>
                <a:gd name="T51" fmla="*/ 494 h 4217"/>
                <a:gd name="T52" fmla="*/ 13372 w 13504"/>
                <a:gd name="T53" fmla="*/ 30 h 4217"/>
                <a:gd name="T54" fmla="*/ 13269 w 13504"/>
                <a:gd name="T55" fmla="*/ 350 h 4217"/>
                <a:gd name="T56" fmla="*/ 12855 w 13504"/>
                <a:gd name="T57" fmla="*/ 836 h 4217"/>
                <a:gd name="T58" fmla="*/ 12020 w 13504"/>
                <a:gd name="T59" fmla="*/ 1886 h 4217"/>
                <a:gd name="T60" fmla="*/ 11497 w 13504"/>
                <a:gd name="T61" fmla="*/ 2511 h 4217"/>
                <a:gd name="T62" fmla="*/ 11075 w 13504"/>
                <a:gd name="T63" fmla="*/ 2949 h 4217"/>
                <a:gd name="T64" fmla="*/ 10649 w 13504"/>
                <a:gd name="T65" fmla="*/ 3298 h 4217"/>
                <a:gd name="T66" fmla="*/ 10215 w 13504"/>
                <a:gd name="T67" fmla="*/ 3529 h 4217"/>
                <a:gd name="T68" fmla="*/ 9773 w 13504"/>
                <a:gd name="T69" fmla="*/ 3612 h 4217"/>
                <a:gd name="T70" fmla="*/ 9337 w 13504"/>
                <a:gd name="T71" fmla="*/ 3554 h 4217"/>
                <a:gd name="T72" fmla="*/ 8908 w 13504"/>
                <a:gd name="T73" fmla="*/ 3390 h 4217"/>
                <a:gd name="T74" fmla="*/ 8486 w 13504"/>
                <a:gd name="T75" fmla="*/ 3151 h 4217"/>
                <a:gd name="T76" fmla="*/ 7753 w 13504"/>
                <a:gd name="T77" fmla="*/ 2647 h 4217"/>
                <a:gd name="T78" fmla="*/ 7133 w 13504"/>
                <a:gd name="T79" fmla="*/ 2229 h 4217"/>
                <a:gd name="T80" fmla="*/ 6722 w 13504"/>
                <a:gd name="T81" fmla="*/ 2010 h 4217"/>
                <a:gd name="T82" fmla="*/ 6297 w 13504"/>
                <a:gd name="T83" fmla="*/ 1785 h 4217"/>
                <a:gd name="T84" fmla="*/ 5461 w 13504"/>
                <a:gd name="T85" fmla="*/ 1231 h 4217"/>
                <a:gd name="T86" fmla="*/ 4841 w 13504"/>
                <a:gd name="T87" fmla="*/ 837 h 4217"/>
                <a:gd name="T88" fmla="*/ 4434 w 13504"/>
                <a:gd name="T89" fmla="*/ 639 h 4217"/>
                <a:gd name="T90" fmla="*/ 4033 w 13504"/>
                <a:gd name="T91" fmla="*/ 525 h 4217"/>
                <a:gd name="T92" fmla="*/ 3639 w 13504"/>
                <a:gd name="T93" fmla="*/ 520 h 4217"/>
                <a:gd name="T94" fmla="*/ 3243 w 13504"/>
                <a:gd name="T95" fmla="*/ 650 h 4217"/>
                <a:gd name="T96" fmla="*/ 2838 w 13504"/>
                <a:gd name="T97" fmla="*/ 921 h 4217"/>
                <a:gd name="T98" fmla="*/ 2427 w 13504"/>
                <a:gd name="T99" fmla="*/ 1309 h 4217"/>
                <a:gd name="T100" fmla="*/ 2013 w 13504"/>
                <a:gd name="T101" fmla="*/ 1784 h 4217"/>
                <a:gd name="T102" fmla="*/ 1389 w 13504"/>
                <a:gd name="T103" fmla="*/ 2592 h 4217"/>
                <a:gd name="T104" fmla="*/ 658 w 13504"/>
                <a:gd name="T105" fmla="*/ 3561 h 4217"/>
                <a:gd name="T106" fmla="*/ 238 w 13504"/>
                <a:gd name="T107" fmla="*/ 4069 h 4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04" h="4217">
                  <a:moveTo>
                    <a:pt x="27" y="4088"/>
                  </a:moveTo>
                  <a:lnTo>
                    <a:pt x="131" y="3972"/>
                  </a:lnTo>
                  <a:lnTo>
                    <a:pt x="234" y="3853"/>
                  </a:lnTo>
                  <a:lnTo>
                    <a:pt x="338" y="3729"/>
                  </a:lnTo>
                  <a:lnTo>
                    <a:pt x="442" y="3602"/>
                  </a:lnTo>
                  <a:lnTo>
                    <a:pt x="546" y="3471"/>
                  </a:lnTo>
                  <a:lnTo>
                    <a:pt x="649" y="3338"/>
                  </a:lnTo>
                  <a:lnTo>
                    <a:pt x="857" y="3064"/>
                  </a:lnTo>
                  <a:lnTo>
                    <a:pt x="1065" y="2786"/>
                  </a:lnTo>
                  <a:lnTo>
                    <a:pt x="1274" y="2506"/>
                  </a:lnTo>
                  <a:lnTo>
                    <a:pt x="1482" y="2228"/>
                  </a:lnTo>
                  <a:lnTo>
                    <a:pt x="1691" y="1956"/>
                  </a:lnTo>
                  <a:lnTo>
                    <a:pt x="1797" y="1823"/>
                  </a:lnTo>
                  <a:lnTo>
                    <a:pt x="1901" y="1693"/>
                  </a:lnTo>
                  <a:lnTo>
                    <a:pt x="2006" y="1567"/>
                  </a:lnTo>
                  <a:lnTo>
                    <a:pt x="2111" y="1444"/>
                  </a:lnTo>
                  <a:lnTo>
                    <a:pt x="2216" y="1325"/>
                  </a:lnTo>
                  <a:lnTo>
                    <a:pt x="2321" y="1212"/>
                  </a:lnTo>
                  <a:lnTo>
                    <a:pt x="2427" y="1103"/>
                  </a:lnTo>
                  <a:lnTo>
                    <a:pt x="2532" y="1000"/>
                  </a:lnTo>
                  <a:lnTo>
                    <a:pt x="2638" y="902"/>
                  </a:lnTo>
                  <a:lnTo>
                    <a:pt x="2744" y="812"/>
                  </a:lnTo>
                  <a:lnTo>
                    <a:pt x="2851" y="728"/>
                  </a:lnTo>
                  <a:lnTo>
                    <a:pt x="2958" y="652"/>
                  </a:lnTo>
                  <a:lnTo>
                    <a:pt x="3066" y="584"/>
                  </a:lnTo>
                  <a:lnTo>
                    <a:pt x="3173" y="524"/>
                  </a:lnTo>
                  <a:lnTo>
                    <a:pt x="3282" y="473"/>
                  </a:lnTo>
                  <a:lnTo>
                    <a:pt x="3391" y="432"/>
                  </a:lnTo>
                  <a:lnTo>
                    <a:pt x="3501" y="400"/>
                  </a:lnTo>
                  <a:lnTo>
                    <a:pt x="3611" y="379"/>
                  </a:lnTo>
                  <a:lnTo>
                    <a:pt x="3722" y="367"/>
                  </a:lnTo>
                  <a:lnTo>
                    <a:pt x="3831" y="363"/>
                  </a:lnTo>
                  <a:lnTo>
                    <a:pt x="3942" y="369"/>
                  </a:lnTo>
                  <a:lnTo>
                    <a:pt x="4051" y="383"/>
                  </a:lnTo>
                  <a:lnTo>
                    <a:pt x="4160" y="403"/>
                  </a:lnTo>
                  <a:lnTo>
                    <a:pt x="4268" y="431"/>
                  </a:lnTo>
                  <a:lnTo>
                    <a:pt x="4377" y="465"/>
                  </a:lnTo>
                  <a:lnTo>
                    <a:pt x="4484" y="504"/>
                  </a:lnTo>
                  <a:lnTo>
                    <a:pt x="4591" y="549"/>
                  </a:lnTo>
                  <a:lnTo>
                    <a:pt x="4698" y="599"/>
                  </a:lnTo>
                  <a:lnTo>
                    <a:pt x="4805" y="653"/>
                  </a:lnTo>
                  <a:lnTo>
                    <a:pt x="4911" y="711"/>
                  </a:lnTo>
                  <a:lnTo>
                    <a:pt x="5017" y="772"/>
                  </a:lnTo>
                  <a:lnTo>
                    <a:pt x="5122" y="836"/>
                  </a:lnTo>
                  <a:lnTo>
                    <a:pt x="5332" y="970"/>
                  </a:lnTo>
                  <a:lnTo>
                    <a:pt x="5542" y="1112"/>
                  </a:lnTo>
                  <a:lnTo>
                    <a:pt x="5751" y="1255"/>
                  </a:lnTo>
                  <a:lnTo>
                    <a:pt x="5959" y="1397"/>
                  </a:lnTo>
                  <a:lnTo>
                    <a:pt x="6167" y="1534"/>
                  </a:lnTo>
                  <a:lnTo>
                    <a:pt x="6373" y="1663"/>
                  </a:lnTo>
                  <a:lnTo>
                    <a:pt x="6476" y="1722"/>
                  </a:lnTo>
                  <a:lnTo>
                    <a:pt x="6579" y="1779"/>
                  </a:lnTo>
                  <a:lnTo>
                    <a:pt x="6681" y="1831"/>
                  </a:lnTo>
                  <a:lnTo>
                    <a:pt x="6783" y="1879"/>
                  </a:lnTo>
                  <a:lnTo>
                    <a:pt x="6887" y="1929"/>
                  </a:lnTo>
                  <a:lnTo>
                    <a:pt x="6994" y="1983"/>
                  </a:lnTo>
                  <a:lnTo>
                    <a:pt x="7100" y="2043"/>
                  </a:lnTo>
                  <a:lnTo>
                    <a:pt x="7206" y="2106"/>
                  </a:lnTo>
                  <a:lnTo>
                    <a:pt x="7311" y="2171"/>
                  </a:lnTo>
                  <a:lnTo>
                    <a:pt x="7417" y="2239"/>
                  </a:lnTo>
                  <a:lnTo>
                    <a:pt x="7626" y="2381"/>
                  </a:lnTo>
                  <a:lnTo>
                    <a:pt x="7836" y="2529"/>
                  </a:lnTo>
                  <a:lnTo>
                    <a:pt x="8045" y="2678"/>
                  </a:lnTo>
                  <a:lnTo>
                    <a:pt x="8253" y="2824"/>
                  </a:lnTo>
                  <a:lnTo>
                    <a:pt x="8460" y="2964"/>
                  </a:lnTo>
                  <a:lnTo>
                    <a:pt x="8563" y="3030"/>
                  </a:lnTo>
                  <a:lnTo>
                    <a:pt x="8666" y="3094"/>
                  </a:lnTo>
                  <a:lnTo>
                    <a:pt x="8769" y="3153"/>
                  </a:lnTo>
                  <a:lnTo>
                    <a:pt x="8871" y="3209"/>
                  </a:lnTo>
                  <a:lnTo>
                    <a:pt x="8974" y="3261"/>
                  </a:lnTo>
                  <a:lnTo>
                    <a:pt x="9076" y="3308"/>
                  </a:lnTo>
                  <a:lnTo>
                    <a:pt x="9177" y="3350"/>
                  </a:lnTo>
                  <a:lnTo>
                    <a:pt x="9278" y="3386"/>
                  </a:lnTo>
                  <a:lnTo>
                    <a:pt x="9379" y="3417"/>
                  </a:lnTo>
                  <a:lnTo>
                    <a:pt x="9479" y="3440"/>
                  </a:lnTo>
                  <a:lnTo>
                    <a:pt x="9579" y="3457"/>
                  </a:lnTo>
                  <a:lnTo>
                    <a:pt x="9678" y="3466"/>
                  </a:lnTo>
                  <a:lnTo>
                    <a:pt x="9777" y="3468"/>
                  </a:lnTo>
                  <a:lnTo>
                    <a:pt x="9875" y="3462"/>
                  </a:lnTo>
                  <a:lnTo>
                    <a:pt x="9973" y="3448"/>
                  </a:lnTo>
                  <a:lnTo>
                    <a:pt x="10072" y="3425"/>
                  </a:lnTo>
                  <a:lnTo>
                    <a:pt x="10170" y="3393"/>
                  </a:lnTo>
                  <a:lnTo>
                    <a:pt x="10269" y="3351"/>
                  </a:lnTo>
                  <a:lnTo>
                    <a:pt x="10369" y="3302"/>
                  </a:lnTo>
                  <a:lnTo>
                    <a:pt x="10469" y="3244"/>
                  </a:lnTo>
                  <a:lnTo>
                    <a:pt x="10570" y="3177"/>
                  </a:lnTo>
                  <a:lnTo>
                    <a:pt x="10671" y="3104"/>
                  </a:lnTo>
                  <a:lnTo>
                    <a:pt x="10773" y="3023"/>
                  </a:lnTo>
                  <a:lnTo>
                    <a:pt x="10875" y="2936"/>
                  </a:lnTo>
                  <a:lnTo>
                    <a:pt x="10978" y="2842"/>
                  </a:lnTo>
                  <a:lnTo>
                    <a:pt x="11080" y="2743"/>
                  </a:lnTo>
                  <a:lnTo>
                    <a:pt x="11184" y="2638"/>
                  </a:lnTo>
                  <a:lnTo>
                    <a:pt x="11287" y="2529"/>
                  </a:lnTo>
                  <a:lnTo>
                    <a:pt x="11390" y="2415"/>
                  </a:lnTo>
                  <a:lnTo>
                    <a:pt x="11493" y="2297"/>
                  </a:lnTo>
                  <a:lnTo>
                    <a:pt x="11597" y="2176"/>
                  </a:lnTo>
                  <a:lnTo>
                    <a:pt x="11701" y="2051"/>
                  </a:lnTo>
                  <a:lnTo>
                    <a:pt x="11909" y="1796"/>
                  </a:lnTo>
                  <a:lnTo>
                    <a:pt x="12117" y="1534"/>
                  </a:lnTo>
                  <a:lnTo>
                    <a:pt x="12325" y="1269"/>
                  </a:lnTo>
                  <a:lnTo>
                    <a:pt x="12534" y="1005"/>
                  </a:lnTo>
                  <a:lnTo>
                    <a:pt x="12742" y="746"/>
                  </a:lnTo>
                  <a:lnTo>
                    <a:pt x="12847" y="619"/>
                  </a:lnTo>
                  <a:lnTo>
                    <a:pt x="12952" y="494"/>
                  </a:lnTo>
                  <a:lnTo>
                    <a:pt x="13057" y="372"/>
                  </a:lnTo>
                  <a:lnTo>
                    <a:pt x="13162" y="254"/>
                  </a:lnTo>
                  <a:lnTo>
                    <a:pt x="13267" y="140"/>
                  </a:lnTo>
                  <a:lnTo>
                    <a:pt x="13372" y="30"/>
                  </a:lnTo>
                  <a:cubicBezTo>
                    <a:pt x="13399" y="1"/>
                    <a:pt x="13445" y="0"/>
                    <a:pt x="13474" y="27"/>
                  </a:cubicBezTo>
                  <a:cubicBezTo>
                    <a:pt x="13502" y="55"/>
                    <a:pt x="13504" y="100"/>
                    <a:pt x="13476" y="129"/>
                  </a:cubicBezTo>
                  <a:lnTo>
                    <a:pt x="13373" y="237"/>
                  </a:lnTo>
                  <a:lnTo>
                    <a:pt x="13269" y="350"/>
                  </a:lnTo>
                  <a:lnTo>
                    <a:pt x="13166" y="467"/>
                  </a:lnTo>
                  <a:lnTo>
                    <a:pt x="13062" y="587"/>
                  </a:lnTo>
                  <a:lnTo>
                    <a:pt x="12958" y="710"/>
                  </a:lnTo>
                  <a:lnTo>
                    <a:pt x="12855" y="836"/>
                  </a:lnTo>
                  <a:lnTo>
                    <a:pt x="12646" y="1095"/>
                  </a:lnTo>
                  <a:lnTo>
                    <a:pt x="12438" y="1358"/>
                  </a:lnTo>
                  <a:lnTo>
                    <a:pt x="12229" y="1623"/>
                  </a:lnTo>
                  <a:lnTo>
                    <a:pt x="12020" y="1886"/>
                  </a:lnTo>
                  <a:lnTo>
                    <a:pt x="11811" y="2144"/>
                  </a:lnTo>
                  <a:lnTo>
                    <a:pt x="11707" y="2269"/>
                  </a:lnTo>
                  <a:lnTo>
                    <a:pt x="11602" y="2392"/>
                  </a:lnTo>
                  <a:lnTo>
                    <a:pt x="11497" y="2511"/>
                  </a:lnTo>
                  <a:lnTo>
                    <a:pt x="11391" y="2627"/>
                  </a:lnTo>
                  <a:lnTo>
                    <a:pt x="11286" y="2739"/>
                  </a:lnTo>
                  <a:lnTo>
                    <a:pt x="11181" y="2846"/>
                  </a:lnTo>
                  <a:lnTo>
                    <a:pt x="11075" y="2949"/>
                  </a:lnTo>
                  <a:lnTo>
                    <a:pt x="10969" y="3045"/>
                  </a:lnTo>
                  <a:lnTo>
                    <a:pt x="10863" y="3136"/>
                  </a:lnTo>
                  <a:lnTo>
                    <a:pt x="10756" y="3220"/>
                  </a:lnTo>
                  <a:lnTo>
                    <a:pt x="10649" y="3298"/>
                  </a:lnTo>
                  <a:lnTo>
                    <a:pt x="10541" y="3368"/>
                  </a:lnTo>
                  <a:lnTo>
                    <a:pt x="10433" y="3430"/>
                  </a:lnTo>
                  <a:lnTo>
                    <a:pt x="10324" y="3485"/>
                  </a:lnTo>
                  <a:lnTo>
                    <a:pt x="10215" y="3529"/>
                  </a:lnTo>
                  <a:lnTo>
                    <a:pt x="10104" y="3565"/>
                  </a:lnTo>
                  <a:lnTo>
                    <a:pt x="9994" y="3590"/>
                  </a:lnTo>
                  <a:lnTo>
                    <a:pt x="9884" y="3606"/>
                  </a:lnTo>
                  <a:lnTo>
                    <a:pt x="9773" y="3612"/>
                  </a:lnTo>
                  <a:lnTo>
                    <a:pt x="9664" y="3610"/>
                  </a:lnTo>
                  <a:lnTo>
                    <a:pt x="9554" y="3599"/>
                  </a:lnTo>
                  <a:lnTo>
                    <a:pt x="9446" y="3580"/>
                  </a:lnTo>
                  <a:lnTo>
                    <a:pt x="9337" y="3554"/>
                  </a:lnTo>
                  <a:lnTo>
                    <a:pt x="9230" y="3522"/>
                  </a:lnTo>
                  <a:lnTo>
                    <a:pt x="9122" y="3483"/>
                  </a:lnTo>
                  <a:lnTo>
                    <a:pt x="9015" y="3439"/>
                  </a:lnTo>
                  <a:lnTo>
                    <a:pt x="8908" y="3390"/>
                  </a:lnTo>
                  <a:lnTo>
                    <a:pt x="8802" y="3336"/>
                  </a:lnTo>
                  <a:lnTo>
                    <a:pt x="8696" y="3278"/>
                  </a:lnTo>
                  <a:lnTo>
                    <a:pt x="8591" y="3216"/>
                  </a:lnTo>
                  <a:lnTo>
                    <a:pt x="8486" y="3151"/>
                  </a:lnTo>
                  <a:lnTo>
                    <a:pt x="8380" y="3083"/>
                  </a:lnTo>
                  <a:lnTo>
                    <a:pt x="8170" y="2942"/>
                  </a:lnTo>
                  <a:lnTo>
                    <a:pt x="7961" y="2795"/>
                  </a:lnTo>
                  <a:lnTo>
                    <a:pt x="7753" y="2647"/>
                  </a:lnTo>
                  <a:lnTo>
                    <a:pt x="7545" y="2500"/>
                  </a:lnTo>
                  <a:lnTo>
                    <a:pt x="7339" y="2360"/>
                  </a:lnTo>
                  <a:lnTo>
                    <a:pt x="7236" y="2293"/>
                  </a:lnTo>
                  <a:lnTo>
                    <a:pt x="7133" y="2229"/>
                  </a:lnTo>
                  <a:lnTo>
                    <a:pt x="7030" y="2168"/>
                  </a:lnTo>
                  <a:lnTo>
                    <a:pt x="6928" y="2112"/>
                  </a:lnTo>
                  <a:lnTo>
                    <a:pt x="6826" y="2059"/>
                  </a:lnTo>
                  <a:lnTo>
                    <a:pt x="6722" y="2010"/>
                  </a:lnTo>
                  <a:lnTo>
                    <a:pt x="6616" y="1960"/>
                  </a:lnTo>
                  <a:lnTo>
                    <a:pt x="6509" y="1905"/>
                  </a:lnTo>
                  <a:lnTo>
                    <a:pt x="6404" y="1847"/>
                  </a:lnTo>
                  <a:lnTo>
                    <a:pt x="6297" y="1785"/>
                  </a:lnTo>
                  <a:lnTo>
                    <a:pt x="6087" y="1655"/>
                  </a:lnTo>
                  <a:lnTo>
                    <a:pt x="5878" y="1516"/>
                  </a:lnTo>
                  <a:lnTo>
                    <a:pt x="5669" y="1374"/>
                  </a:lnTo>
                  <a:lnTo>
                    <a:pt x="5461" y="1231"/>
                  </a:lnTo>
                  <a:lnTo>
                    <a:pt x="5254" y="1092"/>
                  </a:lnTo>
                  <a:lnTo>
                    <a:pt x="5047" y="959"/>
                  </a:lnTo>
                  <a:lnTo>
                    <a:pt x="4944" y="897"/>
                  </a:lnTo>
                  <a:lnTo>
                    <a:pt x="4841" y="837"/>
                  </a:lnTo>
                  <a:lnTo>
                    <a:pt x="4739" y="781"/>
                  </a:lnTo>
                  <a:lnTo>
                    <a:pt x="4637" y="729"/>
                  </a:lnTo>
                  <a:lnTo>
                    <a:pt x="4536" y="682"/>
                  </a:lnTo>
                  <a:lnTo>
                    <a:pt x="4434" y="639"/>
                  </a:lnTo>
                  <a:lnTo>
                    <a:pt x="4333" y="602"/>
                  </a:lnTo>
                  <a:lnTo>
                    <a:pt x="4233" y="570"/>
                  </a:lnTo>
                  <a:lnTo>
                    <a:pt x="4133" y="545"/>
                  </a:lnTo>
                  <a:lnTo>
                    <a:pt x="4033" y="525"/>
                  </a:lnTo>
                  <a:lnTo>
                    <a:pt x="3934" y="513"/>
                  </a:lnTo>
                  <a:lnTo>
                    <a:pt x="3836" y="507"/>
                  </a:lnTo>
                  <a:lnTo>
                    <a:pt x="3737" y="510"/>
                  </a:lnTo>
                  <a:lnTo>
                    <a:pt x="3639" y="520"/>
                  </a:lnTo>
                  <a:lnTo>
                    <a:pt x="3541" y="539"/>
                  </a:lnTo>
                  <a:lnTo>
                    <a:pt x="3442" y="566"/>
                  </a:lnTo>
                  <a:lnTo>
                    <a:pt x="3343" y="603"/>
                  </a:lnTo>
                  <a:lnTo>
                    <a:pt x="3243" y="650"/>
                  </a:lnTo>
                  <a:lnTo>
                    <a:pt x="3142" y="705"/>
                  </a:lnTo>
                  <a:lnTo>
                    <a:pt x="3041" y="769"/>
                  </a:lnTo>
                  <a:lnTo>
                    <a:pt x="2940" y="841"/>
                  </a:lnTo>
                  <a:lnTo>
                    <a:pt x="2838" y="921"/>
                  </a:lnTo>
                  <a:lnTo>
                    <a:pt x="2736" y="1009"/>
                  </a:lnTo>
                  <a:lnTo>
                    <a:pt x="2633" y="1102"/>
                  </a:lnTo>
                  <a:lnTo>
                    <a:pt x="2530" y="1203"/>
                  </a:lnTo>
                  <a:lnTo>
                    <a:pt x="2427" y="1309"/>
                  </a:lnTo>
                  <a:lnTo>
                    <a:pt x="2324" y="1421"/>
                  </a:lnTo>
                  <a:lnTo>
                    <a:pt x="2220" y="1538"/>
                  </a:lnTo>
                  <a:lnTo>
                    <a:pt x="2117" y="1659"/>
                  </a:lnTo>
                  <a:lnTo>
                    <a:pt x="2013" y="1784"/>
                  </a:lnTo>
                  <a:lnTo>
                    <a:pt x="1909" y="1913"/>
                  </a:lnTo>
                  <a:lnTo>
                    <a:pt x="1806" y="2044"/>
                  </a:lnTo>
                  <a:lnTo>
                    <a:pt x="1598" y="2315"/>
                  </a:lnTo>
                  <a:lnTo>
                    <a:pt x="1389" y="2592"/>
                  </a:lnTo>
                  <a:lnTo>
                    <a:pt x="1181" y="2872"/>
                  </a:lnTo>
                  <a:lnTo>
                    <a:pt x="972" y="3152"/>
                  </a:lnTo>
                  <a:lnTo>
                    <a:pt x="763" y="3426"/>
                  </a:lnTo>
                  <a:lnTo>
                    <a:pt x="658" y="3561"/>
                  </a:lnTo>
                  <a:lnTo>
                    <a:pt x="553" y="3692"/>
                  </a:lnTo>
                  <a:lnTo>
                    <a:pt x="449" y="3821"/>
                  </a:lnTo>
                  <a:lnTo>
                    <a:pt x="343" y="3947"/>
                  </a:lnTo>
                  <a:lnTo>
                    <a:pt x="238" y="4069"/>
                  </a:lnTo>
                  <a:lnTo>
                    <a:pt x="134" y="4185"/>
                  </a:lnTo>
                  <a:cubicBezTo>
                    <a:pt x="107" y="4214"/>
                    <a:pt x="62" y="4217"/>
                    <a:pt x="32" y="4190"/>
                  </a:cubicBezTo>
                  <a:cubicBezTo>
                    <a:pt x="3" y="4163"/>
                    <a:pt x="0" y="4118"/>
                    <a:pt x="27" y="4088"/>
                  </a:cubicBezTo>
                  <a:close/>
                </a:path>
              </a:pathLst>
            </a:custGeom>
            <a:solidFill>
              <a:srgbClr val="C00000"/>
            </a:solidFill>
            <a:ln w="1588" cap="flat">
              <a:solidFill>
                <a:srgbClr val="C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419350" y="3370263"/>
              <a:ext cx="3317875" cy="1092200"/>
            </a:xfrm>
            <a:custGeom>
              <a:avLst/>
              <a:gdLst>
                <a:gd name="T0" fmla="*/ 526 w 13507"/>
                <a:gd name="T1" fmla="*/ 1056 h 6080"/>
                <a:gd name="T2" fmla="*/ 1364 w 13507"/>
                <a:gd name="T3" fmla="*/ 1452 h 6080"/>
                <a:gd name="T4" fmla="*/ 2193 w 13507"/>
                <a:gd name="T5" fmla="*/ 1820 h 6080"/>
                <a:gd name="T6" fmla="*/ 2602 w 13507"/>
                <a:gd name="T7" fmla="*/ 1948 h 6080"/>
                <a:gd name="T8" fmla="*/ 3008 w 13507"/>
                <a:gd name="T9" fmla="*/ 2017 h 6080"/>
                <a:gd name="T10" fmla="*/ 3411 w 13507"/>
                <a:gd name="T11" fmla="*/ 2009 h 6080"/>
                <a:gd name="T12" fmla="*/ 3704 w 13507"/>
                <a:gd name="T13" fmla="*/ 1923 h 6080"/>
                <a:gd name="T14" fmla="*/ 4106 w 13507"/>
                <a:gd name="T15" fmla="*/ 1681 h 6080"/>
                <a:gd name="T16" fmla="*/ 4516 w 13507"/>
                <a:gd name="T17" fmla="*/ 1336 h 6080"/>
                <a:gd name="T18" fmla="*/ 5141 w 13507"/>
                <a:gd name="T19" fmla="*/ 748 h 6080"/>
                <a:gd name="T20" fmla="*/ 5563 w 13507"/>
                <a:gd name="T21" fmla="*/ 389 h 6080"/>
                <a:gd name="T22" fmla="*/ 5991 w 13507"/>
                <a:gd name="T23" fmla="*/ 120 h 6080"/>
                <a:gd name="T24" fmla="*/ 6379 w 13507"/>
                <a:gd name="T25" fmla="*/ 6 h 6080"/>
                <a:gd name="T26" fmla="*/ 6605 w 13507"/>
                <a:gd name="T27" fmla="*/ 10 h 6080"/>
                <a:gd name="T28" fmla="*/ 6834 w 13507"/>
                <a:gd name="T29" fmla="*/ 77 h 6080"/>
                <a:gd name="T30" fmla="*/ 7054 w 13507"/>
                <a:gd name="T31" fmla="*/ 203 h 6080"/>
                <a:gd name="T32" fmla="*/ 7324 w 13507"/>
                <a:gd name="T33" fmla="*/ 432 h 6080"/>
                <a:gd name="T34" fmla="*/ 7749 w 13507"/>
                <a:gd name="T35" fmla="*/ 933 h 6080"/>
                <a:gd name="T36" fmla="*/ 8169 w 13507"/>
                <a:gd name="T37" fmla="*/ 1552 h 6080"/>
                <a:gd name="T38" fmla="*/ 8691 w 13507"/>
                <a:gd name="T39" fmla="*/ 2410 h 6080"/>
                <a:gd name="T40" fmla="*/ 9211 w 13507"/>
                <a:gd name="T41" fmla="*/ 3264 h 6080"/>
                <a:gd name="T42" fmla="*/ 9625 w 13507"/>
                <a:gd name="T43" fmla="*/ 3873 h 6080"/>
                <a:gd name="T44" fmla="*/ 10035 w 13507"/>
                <a:gd name="T45" fmla="*/ 4357 h 6080"/>
                <a:gd name="T46" fmla="*/ 10445 w 13507"/>
                <a:gd name="T47" fmla="*/ 4700 h 6080"/>
                <a:gd name="T48" fmla="*/ 10855 w 13507"/>
                <a:gd name="T49" fmla="*/ 4963 h 6080"/>
                <a:gd name="T50" fmla="*/ 11266 w 13507"/>
                <a:gd name="T51" fmla="*/ 5167 h 6080"/>
                <a:gd name="T52" fmla="*/ 11988 w 13507"/>
                <a:gd name="T53" fmla="*/ 5433 h 6080"/>
                <a:gd name="T54" fmla="*/ 13031 w 13507"/>
                <a:gd name="T55" fmla="*/ 5763 h 6080"/>
                <a:gd name="T56" fmla="*/ 13397 w 13507"/>
                <a:gd name="T57" fmla="*/ 6065 h 6080"/>
                <a:gd name="T58" fmla="*/ 12570 w 13507"/>
                <a:gd name="T59" fmla="*/ 5762 h 6080"/>
                <a:gd name="T60" fmla="*/ 11522 w 13507"/>
                <a:gd name="T61" fmla="*/ 5426 h 6080"/>
                <a:gd name="T62" fmla="*/ 10995 w 13507"/>
                <a:gd name="T63" fmla="*/ 5200 h 6080"/>
                <a:gd name="T64" fmla="*/ 10571 w 13507"/>
                <a:gd name="T65" fmla="*/ 4960 h 6080"/>
                <a:gd name="T66" fmla="*/ 10147 w 13507"/>
                <a:gd name="T67" fmla="*/ 4650 h 6080"/>
                <a:gd name="T68" fmla="*/ 9719 w 13507"/>
                <a:gd name="T69" fmla="*/ 4225 h 6080"/>
                <a:gd name="T70" fmla="*/ 9298 w 13507"/>
                <a:gd name="T71" fmla="*/ 3660 h 6080"/>
                <a:gd name="T72" fmla="*/ 8880 w 13507"/>
                <a:gd name="T73" fmla="*/ 3004 h 6080"/>
                <a:gd name="T74" fmla="*/ 8255 w 13507"/>
                <a:gd name="T75" fmla="*/ 1964 h 6080"/>
                <a:gd name="T76" fmla="*/ 7841 w 13507"/>
                <a:gd name="T77" fmla="*/ 1313 h 6080"/>
                <a:gd name="T78" fmla="*/ 7429 w 13507"/>
                <a:gd name="T79" fmla="*/ 759 h 6080"/>
                <a:gd name="T80" fmla="*/ 7073 w 13507"/>
                <a:gd name="T81" fmla="*/ 399 h 6080"/>
                <a:gd name="T82" fmla="*/ 6876 w 13507"/>
                <a:gd name="T83" fmla="*/ 259 h 6080"/>
                <a:gd name="T84" fmla="*/ 6683 w 13507"/>
                <a:gd name="T85" fmla="*/ 174 h 6080"/>
                <a:gd name="T86" fmla="*/ 6494 w 13507"/>
                <a:gd name="T87" fmla="*/ 144 h 6080"/>
                <a:gd name="T88" fmla="*/ 6254 w 13507"/>
                <a:gd name="T89" fmla="*/ 176 h 6080"/>
                <a:gd name="T90" fmla="*/ 5855 w 13507"/>
                <a:gd name="T91" fmla="*/ 360 h 6080"/>
                <a:gd name="T92" fmla="*/ 5446 w 13507"/>
                <a:gd name="T93" fmla="*/ 669 h 6080"/>
                <a:gd name="T94" fmla="*/ 4926 w 13507"/>
                <a:gd name="T95" fmla="*/ 1148 h 6080"/>
                <a:gd name="T96" fmla="*/ 4402 w 13507"/>
                <a:gd name="T97" fmla="*/ 1629 h 6080"/>
                <a:gd name="T98" fmla="*/ 3974 w 13507"/>
                <a:gd name="T99" fmla="*/ 1944 h 6080"/>
                <a:gd name="T100" fmla="*/ 3537 w 13507"/>
                <a:gd name="T101" fmla="*/ 2132 h 6080"/>
                <a:gd name="T102" fmla="*/ 3208 w 13507"/>
                <a:gd name="T103" fmla="*/ 2167 h 6080"/>
                <a:gd name="T104" fmla="*/ 2778 w 13507"/>
                <a:gd name="T105" fmla="*/ 2132 h 6080"/>
                <a:gd name="T106" fmla="*/ 2352 w 13507"/>
                <a:gd name="T107" fmla="*/ 2027 h 6080"/>
                <a:gd name="T108" fmla="*/ 1719 w 13507"/>
                <a:gd name="T109" fmla="*/ 1779 h 6080"/>
                <a:gd name="T110" fmla="*/ 885 w 13507"/>
                <a:gd name="T111" fmla="*/ 1379 h 6080"/>
                <a:gd name="T112" fmla="*/ 162 w 13507"/>
                <a:gd name="T113" fmla="*/ 1066 h 6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507" h="6080">
                  <a:moveTo>
                    <a:pt x="105" y="894"/>
                  </a:moveTo>
                  <a:lnTo>
                    <a:pt x="210" y="930"/>
                  </a:lnTo>
                  <a:lnTo>
                    <a:pt x="315" y="970"/>
                  </a:lnTo>
                  <a:lnTo>
                    <a:pt x="526" y="1056"/>
                  </a:lnTo>
                  <a:lnTo>
                    <a:pt x="736" y="1150"/>
                  </a:lnTo>
                  <a:lnTo>
                    <a:pt x="946" y="1249"/>
                  </a:lnTo>
                  <a:lnTo>
                    <a:pt x="1155" y="1350"/>
                  </a:lnTo>
                  <a:lnTo>
                    <a:pt x="1364" y="1452"/>
                  </a:lnTo>
                  <a:lnTo>
                    <a:pt x="1572" y="1553"/>
                  </a:lnTo>
                  <a:lnTo>
                    <a:pt x="1780" y="1649"/>
                  </a:lnTo>
                  <a:lnTo>
                    <a:pt x="1987" y="1738"/>
                  </a:lnTo>
                  <a:lnTo>
                    <a:pt x="2193" y="1820"/>
                  </a:lnTo>
                  <a:lnTo>
                    <a:pt x="2295" y="1856"/>
                  </a:lnTo>
                  <a:lnTo>
                    <a:pt x="2398" y="1890"/>
                  </a:lnTo>
                  <a:lnTo>
                    <a:pt x="2500" y="1921"/>
                  </a:lnTo>
                  <a:lnTo>
                    <a:pt x="2602" y="1948"/>
                  </a:lnTo>
                  <a:lnTo>
                    <a:pt x="2704" y="1971"/>
                  </a:lnTo>
                  <a:lnTo>
                    <a:pt x="2806" y="1991"/>
                  </a:lnTo>
                  <a:lnTo>
                    <a:pt x="2907" y="2006"/>
                  </a:lnTo>
                  <a:lnTo>
                    <a:pt x="3008" y="2017"/>
                  </a:lnTo>
                  <a:lnTo>
                    <a:pt x="3109" y="2023"/>
                  </a:lnTo>
                  <a:lnTo>
                    <a:pt x="3210" y="2023"/>
                  </a:lnTo>
                  <a:lnTo>
                    <a:pt x="3310" y="2019"/>
                  </a:lnTo>
                  <a:lnTo>
                    <a:pt x="3411" y="2009"/>
                  </a:lnTo>
                  <a:lnTo>
                    <a:pt x="3459" y="2002"/>
                  </a:lnTo>
                  <a:lnTo>
                    <a:pt x="3507" y="1991"/>
                  </a:lnTo>
                  <a:lnTo>
                    <a:pt x="3606" y="1962"/>
                  </a:lnTo>
                  <a:lnTo>
                    <a:pt x="3704" y="1923"/>
                  </a:lnTo>
                  <a:lnTo>
                    <a:pt x="3803" y="1875"/>
                  </a:lnTo>
                  <a:lnTo>
                    <a:pt x="3904" y="1818"/>
                  </a:lnTo>
                  <a:lnTo>
                    <a:pt x="4004" y="1753"/>
                  </a:lnTo>
                  <a:lnTo>
                    <a:pt x="4106" y="1681"/>
                  </a:lnTo>
                  <a:lnTo>
                    <a:pt x="4208" y="1602"/>
                  </a:lnTo>
                  <a:lnTo>
                    <a:pt x="4310" y="1518"/>
                  </a:lnTo>
                  <a:lnTo>
                    <a:pt x="4413" y="1429"/>
                  </a:lnTo>
                  <a:lnTo>
                    <a:pt x="4516" y="1336"/>
                  </a:lnTo>
                  <a:lnTo>
                    <a:pt x="4619" y="1241"/>
                  </a:lnTo>
                  <a:lnTo>
                    <a:pt x="4827" y="1044"/>
                  </a:lnTo>
                  <a:lnTo>
                    <a:pt x="5036" y="846"/>
                  </a:lnTo>
                  <a:lnTo>
                    <a:pt x="5141" y="748"/>
                  </a:lnTo>
                  <a:lnTo>
                    <a:pt x="5246" y="653"/>
                  </a:lnTo>
                  <a:lnTo>
                    <a:pt x="5351" y="560"/>
                  </a:lnTo>
                  <a:lnTo>
                    <a:pt x="5456" y="472"/>
                  </a:lnTo>
                  <a:lnTo>
                    <a:pt x="5563" y="389"/>
                  </a:lnTo>
                  <a:lnTo>
                    <a:pt x="5668" y="311"/>
                  </a:lnTo>
                  <a:lnTo>
                    <a:pt x="5776" y="240"/>
                  </a:lnTo>
                  <a:lnTo>
                    <a:pt x="5883" y="176"/>
                  </a:lnTo>
                  <a:lnTo>
                    <a:pt x="5991" y="120"/>
                  </a:lnTo>
                  <a:lnTo>
                    <a:pt x="6100" y="74"/>
                  </a:lnTo>
                  <a:lnTo>
                    <a:pt x="6210" y="38"/>
                  </a:lnTo>
                  <a:lnTo>
                    <a:pt x="6321" y="14"/>
                  </a:lnTo>
                  <a:lnTo>
                    <a:pt x="6379" y="6"/>
                  </a:lnTo>
                  <a:lnTo>
                    <a:pt x="6436" y="2"/>
                  </a:lnTo>
                  <a:lnTo>
                    <a:pt x="6492" y="0"/>
                  </a:lnTo>
                  <a:lnTo>
                    <a:pt x="6549" y="4"/>
                  </a:lnTo>
                  <a:lnTo>
                    <a:pt x="6605" y="10"/>
                  </a:lnTo>
                  <a:lnTo>
                    <a:pt x="6662" y="20"/>
                  </a:lnTo>
                  <a:lnTo>
                    <a:pt x="6720" y="35"/>
                  </a:lnTo>
                  <a:lnTo>
                    <a:pt x="6776" y="53"/>
                  </a:lnTo>
                  <a:lnTo>
                    <a:pt x="6834" y="77"/>
                  </a:lnTo>
                  <a:lnTo>
                    <a:pt x="6888" y="103"/>
                  </a:lnTo>
                  <a:lnTo>
                    <a:pt x="6944" y="132"/>
                  </a:lnTo>
                  <a:lnTo>
                    <a:pt x="6999" y="166"/>
                  </a:lnTo>
                  <a:lnTo>
                    <a:pt x="7054" y="203"/>
                  </a:lnTo>
                  <a:lnTo>
                    <a:pt x="7109" y="243"/>
                  </a:lnTo>
                  <a:lnTo>
                    <a:pt x="7163" y="286"/>
                  </a:lnTo>
                  <a:lnTo>
                    <a:pt x="7217" y="332"/>
                  </a:lnTo>
                  <a:lnTo>
                    <a:pt x="7324" y="432"/>
                  </a:lnTo>
                  <a:lnTo>
                    <a:pt x="7431" y="544"/>
                  </a:lnTo>
                  <a:lnTo>
                    <a:pt x="7537" y="664"/>
                  </a:lnTo>
                  <a:lnTo>
                    <a:pt x="7643" y="795"/>
                  </a:lnTo>
                  <a:lnTo>
                    <a:pt x="7749" y="933"/>
                  </a:lnTo>
                  <a:lnTo>
                    <a:pt x="7854" y="1079"/>
                  </a:lnTo>
                  <a:lnTo>
                    <a:pt x="7959" y="1231"/>
                  </a:lnTo>
                  <a:lnTo>
                    <a:pt x="8064" y="1389"/>
                  </a:lnTo>
                  <a:lnTo>
                    <a:pt x="8169" y="1552"/>
                  </a:lnTo>
                  <a:lnTo>
                    <a:pt x="8273" y="1719"/>
                  </a:lnTo>
                  <a:lnTo>
                    <a:pt x="8378" y="1889"/>
                  </a:lnTo>
                  <a:lnTo>
                    <a:pt x="8483" y="2061"/>
                  </a:lnTo>
                  <a:lnTo>
                    <a:pt x="8691" y="2410"/>
                  </a:lnTo>
                  <a:lnTo>
                    <a:pt x="8899" y="2758"/>
                  </a:lnTo>
                  <a:lnTo>
                    <a:pt x="9003" y="2930"/>
                  </a:lnTo>
                  <a:lnTo>
                    <a:pt x="9107" y="3099"/>
                  </a:lnTo>
                  <a:lnTo>
                    <a:pt x="9211" y="3264"/>
                  </a:lnTo>
                  <a:lnTo>
                    <a:pt x="9315" y="3425"/>
                  </a:lnTo>
                  <a:lnTo>
                    <a:pt x="9418" y="3581"/>
                  </a:lnTo>
                  <a:lnTo>
                    <a:pt x="9522" y="3730"/>
                  </a:lnTo>
                  <a:lnTo>
                    <a:pt x="9625" y="3873"/>
                  </a:lnTo>
                  <a:lnTo>
                    <a:pt x="9728" y="4008"/>
                  </a:lnTo>
                  <a:lnTo>
                    <a:pt x="9830" y="4134"/>
                  </a:lnTo>
                  <a:lnTo>
                    <a:pt x="9933" y="4250"/>
                  </a:lnTo>
                  <a:lnTo>
                    <a:pt x="10035" y="4357"/>
                  </a:lnTo>
                  <a:lnTo>
                    <a:pt x="10136" y="4451"/>
                  </a:lnTo>
                  <a:lnTo>
                    <a:pt x="10240" y="4540"/>
                  </a:lnTo>
                  <a:lnTo>
                    <a:pt x="10343" y="4622"/>
                  </a:lnTo>
                  <a:lnTo>
                    <a:pt x="10445" y="4700"/>
                  </a:lnTo>
                  <a:lnTo>
                    <a:pt x="10548" y="4772"/>
                  </a:lnTo>
                  <a:lnTo>
                    <a:pt x="10650" y="4840"/>
                  </a:lnTo>
                  <a:lnTo>
                    <a:pt x="10753" y="4904"/>
                  </a:lnTo>
                  <a:lnTo>
                    <a:pt x="10855" y="4963"/>
                  </a:lnTo>
                  <a:lnTo>
                    <a:pt x="10958" y="5019"/>
                  </a:lnTo>
                  <a:lnTo>
                    <a:pt x="11060" y="5072"/>
                  </a:lnTo>
                  <a:lnTo>
                    <a:pt x="11163" y="5121"/>
                  </a:lnTo>
                  <a:lnTo>
                    <a:pt x="11266" y="5167"/>
                  </a:lnTo>
                  <a:lnTo>
                    <a:pt x="11368" y="5211"/>
                  </a:lnTo>
                  <a:lnTo>
                    <a:pt x="11575" y="5292"/>
                  </a:lnTo>
                  <a:lnTo>
                    <a:pt x="11781" y="5365"/>
                  </a:lnTo>
                  <a:lnTo>
                    <a:pt x="11988" y="5433"/>
                  </a:lnTo>
                  <a:lnTo>
                    <a:pt x="12195" y="5497"/>
                  </a:lnTo>
                  <a:lnTo>
                    <a:pt x="12612" y="5624"/>
                  </a:lnTo>
                  <a:lnTo>
                    <a:pt x="12821" y="5691"/>
                  </a:lnTo>
                  <a:lnTo>
                    <a:pt x="13031" y="5763"/>
                  </a:lnTo>
                  <a:lnTo>
                    <a:pt x="13242" y="5843"/>
                  </a:lnTo>
                  <a:lnTo>
                    <a:pt x="13453" y="5932"/>
                  </a:lnTo>
                  <a:cubicBezTo>
                    <a:pt x="13490" y="5948"/>
                    <a:pt x="13507" y="5990"/>
                    <a:pt x="13491" y="6026"/>
                  </a:cubicBezTo>
                  <a:cubicBezTo>
                    <a:pt x="13476" y="6063"/>
                    <a:pt x="13434" y="6080"/>
                    <a:pt x="13397" y="6065"/>
                  </a:cubicBezTo>
                  <a:lnTo>
                    <a:pt x="13191" y="5978"/>
                  </a:lnTo>
                  <a:lnTo>
                    <a:pt x="12985" y="5900"/>
                  </a:lnTo>
                  <a:lnTo>
                    <a:pt x="12777" y="5829"/>
                  </a:lnTo>
                  <a:lnTo>
                    <a:pt x="12570" y="5762"/>
                  </a:lnTo>
                  <a:lnTo>
                    <a:pt x="12153" y="5635"/>
                  </a:lnTo>
                  <a:lnTo>
                    <a:pt x="11943" y="5569"/>
                  </a:lnTo>
                  <a:lnTo>
                    <a:pt x="11733" y="5501"/>
                  </a:lnTo>
                  <a:lnTo>
                    <a:pt x="11522" y="5426"/>
                  </a:lnTo>
                  <a:lnTo>
                    <a:pt x="11312" y="5344"/>
                  </a:lnTo>
                  <a:lnTo>
                    <a:pt x="11206" y="5299"/>
                  </a:lnTo>
                  <a:lnTo>
                    <a:pt x="11100" y="5251"/>
                  </a:lnTo>
                  <a:lnTo>
                    <a:pt x="10995" y="5200"/>
                  </a:lnTo>
                  <a:lnTo>
                    <a:pt x="10888" y="5146"/>
                  </a:lnTo>
                  <a:lnTo>
                    <a:pt x="10783" y="5088"/>
                  </a:lnTo>
                  <a:lnTo>
                    <a:pt x="10676" y="5026"/>
                  </a:lnTo>
                  <a:lnTo>
                    <a:pt x="10571" y="4960"/>
                  </a:lnTo>
                  <a:lnTo>
                    <a:pt x="10464" y="4890"/>
                  </a:lnTo>
                  <a:lnTo>
                    <a:pt x="10359" y="4815"/>
                  </a:lnTo>
                  <a:lnTo>
                    <a:pt x="10252" y="4735"/>
                  </a:lnTo>
                  <a:lnTo>
                    <a:pt x="10147" y="4650"/>
                  </a:lnTo>
                  <a:lnTo>
                    <a:pt x="10038" y="4556"/>
                  </a:lnTo>
                  <a:lnTo>
                    <a:pt x="9931" y="4456"/>
                  </a:lnTo>
                  <a:lnTo>
                    <a:pt x="9824" y="4345"/>
                  </a:lnTo>
                  <a:lnTo>
                    <a:pt x="9719" y="4225"/>
                  </a:lnTo>
                  <a:lnTo>
                    <a:pt x="9613" y="4095"/>
                  </a:lnTo>
                  <a:lnTo>
                    <a:pt x="9508" y="3958"/>
                  </a:lnTo>
                  <a:lnTo>
                    <a:pt x="9403" y="3812"/>
                  </a:lnTo>
                  <a:lnTo>
                    <a:pt x="9298" y="3660"/>
                  </a:lnTo>
                  <a:lnTo>
                    <a:pt x="9193" y="3503"/>
                  </a:lnTo>
                  <a:lnTo>
                    <a:pt x="9089" y="3341"/>
                  </a:lnTo>
                  <a:lnTo>
                    <a:pt x="8985" y="3174"/>
                  </a:lnTo>
                  <a:lnTo>
                    <a:pt x="8880" y="3004"/>
                  </a:lnTo>
                  <a:lnTo>
                    <a:pt x="8776" y="2832"/>
                  </a:lnTo>
                  <a:lnTo>
                    <a:pt x="8567" y="2484"/>
                  </a:lnTo>
                  <a:lnTo>
                    <a:pt x="8359" y="2136"/>
                  </a:lnTo>
                  <a:lnTo>
                    <a:pt x="8255" y="1964"/>
                  </a:lnTo>
                  <a:lnTo>
                    <a:pt x="8152" y="1795"/>
                  </a:lnTo>
                  <a:lnTo>
                    <a:pt x="8047" y="1630"/>
                  </a:lnTo>
                  <a:lnTo>
                    <a:pt x="7944" y="1469"/>
                  </a:lnTo>
                  <a:lnTo>
                    <a:pt x="7841" y="1313"/>
                  </a:lnTo>
                  <a:lnTo>
                    <a:pt x="7737" y="1163"/>
                  </a:lnTo>
                  <a:lnTo>
                    <a:pt x="7634" y="1021"/>
                  </a:lnTo>
                  <a:lnTo>
                    <a:pt x="7531" y="886"/>
                  </a:lnTo>
                  <a:lnTo>
                    <a:pt x="7429" y="759"/>
                  </a:lnTo>
                  <a:lnTo>
                    <a:pt x="7327" y="643"/>
                  </a:lnTo>
                  <a:lnTo>
                    <a:pt x="7225" y="537"/>
                  </a:lnTo>
                  <a:lnTo>
                    <a:pt x="7124" y="442"/>
                  </a:lnTo>
                  <a:lnTo>
                    <a:pt x="7073" y="399"/>
                  </a:lnTo>
                  <a:lnTo>
                    <a:pt x="7023" y="359"/>
                  </a:lnTo>
                  <a:lnTo>
                    <a:pt x="6974" y="322"/>
                  </a:lnTo>
                  <a:lnTo>
                    <a:pt x="6925" y="289"/>
                  </a:lnTo>
                  <a:lnTo>
                    <a:pt x="6876" y="259"/>
                  </a:lnTo>
                  <a:lnTo>
                    <a:pt x="6827" y="233"/>
                  </a:lnTo>
                  <a:lnTo>
                    <a:pt x="6777" y="210"/>
                  </a:lnTo>
                  <a:lnTo>
                    <a:pt x="6731" y="190"/>
                  </a:lnTo>
                  <a:lnTo>
                    <a:pt x="6683" y="174"/>
                  </a:lnTo>
                  <a:lnTo>
                    <a:pt x="6637" y="162"/>
                  </a:lnTo>
                  <a:lnTo>
                    <a:pt x="6589" y="153"/>
                  </a:lnTo>
                  <a:lnTo>
                    <a:pt x="6541" y="147"/>
                  </a:lnTo>
                  <a:lnTo>
                    <a:pt x="6494" y="144"/>
                  </a:lnTo>
                  <a:lnTo>
                    <a:pt x="6446" y="145"/>
                  </a:lnTo>
                  <a:lnTo>
                    <a:pt x="6398" y="148"/>
                  </a:lnTo>
                  <a:lnTo>
                    <a:pt x="6352" y="154"/>
                  </a:lnTo>
                  <a:lnTo>
                    <a:pt x="6254" y="176"/>
                  </a:lnTo>
                  <a:lnTo>
                    <a:pt x="6156" y="207"/>
                  </a:lnTo>
                  <a:lnTo>
                    <a:pt x="6057" y="249"/>
                  </a:lnTo>
                  <a:lnTo>
                    <a:pt x="5956" y="300"/>
                  </a:lnTo>
                  <a:lnTo>
                    <a:pt x="5855" y="360"/>
                  </a:lnTo>
                  <a:lnTo>
                    <a:pt x="5754" y="427"/>
                  </a:lnTo>
                  <a:lnTo>
                    <a:pt x="5651" y="502"/>
                  </a:lnTo>
                  <a:lnTo>
                    <a:pt x="5549" y="583"/>
                  </a:lnTo>
                  <a:lnTo>
                    <a:pt x="5446" y="669"/>
                  </a:lnTo>
                  <a:lnTo>
                    <a:pt x="5342" y="759"/>
                  </a:lnTo>
                  <a:lnTo>
                    <a:pt x="5239" y="853"/>
                  </a:lnTo>
                  <a:lnTo>
                    <a:pt x="5135" y="950"/>
                  </a:lnTo>
                  <a:lnTo>
                    <a:pt x="4926" y="1148"/>
                  </a:lnTo>
                  <a:lnTo>
                    <a:pt x="4717" y="1346"/>
                  </a:lnTo>
                  <a:lnTo>
                    <a:pt x="4612" y="1444"/>
                  </a:lnTo>
                  <a:lnTo>
                    <a:pt x="4507" y="1538"/>
                  </a:lnTo>
                  <a:lnTo>
                    <a:pt x="4402" y="1629"/>
                  </a:lnTo>
                  <a:lnTo>
                    <a:pt x="4295" y="1717"/>
                  </a:lnTo>
                  <a:lnTo>
                    <a:pt x="4189" y="1798"/>
                  </a:lnTo>
                  <a:lnTo>
                    <a:pt x="4082" y="1874"/>
                  </a:lnTo>
                  <a:lnTo>
                    <a:pt x="3974" y="1944"/>
                  </a:lnTo>
                  <a:lnTo>
                    <a:pt x="3866" y="2005"/>
                  </a:lnTo>
                  <a:lnTo>
                    <a:pt x="3757" y="2057"/>
                  </a:lnTo>
                  <a:lnTo>
                    <a:pt x="3646" y="2101"/>
                  </a:lnTo>
                  <a:lnTo>
                    <a:pt x="3537" y="2132"/>
                  </a:lnTo>
                  <a:lnTo>
                    <a:pt x="3480" y="2144"/>
                  </a:lnTo>
                  <a:lnTo>
                    <a:pt x="3424" y="2153"/>
                  </a:lnTo>
                  <a:lnTo>
                    <a:pt x="3317" y="2163"/>
                  </a:lnTo>
                  <a:lnTo>
                    <a:pt x="3208" y="2167"/>
                  </a:lnTo>
                  <a:lnTo>
                    <a:pt x="3101" y="2166"/>
                  </a:lnTo>
                  <a:lnTo>
                    <a:pt x="2993" y="2160"/>
                  </a:lnTo>
                  <a:lnTo>
                    <a:pt x="2886" y="2149"/>
                  </a:lnTo>
                  <a:lnTo>
                    <a:pt x="2778" y="2132"/>
                  </a:lnTo>
                  <a:lnTo>
                    <a:pt x="2672" y="2112"/>
                  </a:lnTo>
                  <a:lnTo>
                    <a:pt x="2565" y="2087"/>
                  </a:lnTo>
                  <a:lnTo>
                    <a:pt x="2459" y="2059"/>
                  </a:lnTo>
                  <a:lnTo>
                    <a:pt x="2352" y="2027"/>
                  </a:lnTo>
                  <a:lnTo>
                    <a:pt x="2247" y="1992"/>
                  </a:lnTo>
                  <a:lnTo>
                    <a:pt x="2140" y="1954"/>
                  </a:lnTo>
                  <a:lnTo>
                    <a:pt x="1929" y="1871"/>
                  </a:lnTo>
                  <a:lnTo>
                    <a:pt x="1719" y="1779"/>
                  </a:lnTo>
                  <a:lnTo>
                    <a:pt x="1510" y="1682"/>
                  </a:lnTo>
                  <a:lnTo>
                    <a:pt x="1301" y="1582"/>
                  </a:lnTo>
                  <a:lnTo>
                    <a:pt x="1093" y="1480"/>
                  </a:lnTo>
                  <a:lnTo>
                    <a:pt x="885" y="1379"/>
                  </a:lnTo>
                  <a:lnTo>
                    <a:pt x="678" y="1282"/>
                  </a:lnTo>
                  <a:lnTo>
                    <a:pt x="471" y="1190"/>
                  </a:lnTo>
                  <a:lnTo>
                    <a:pt x="265" y="1105"/>
                  </a:lnTo>
                  <a:lnTo>
                    <a:pt x="162" y="1066"/>
                  </a:lnTo>
                  <a:lnTo>
                    <a:pt x="58" y="1030"/>
                  </a:lnTo>
                  <a:cubicBezTo>
                    <a:pt x="20" y="1017"/>
                    <a:pt x="0" y="976"/>
                    <a:pt x="13" y="938"/>
                  </a:cubicBezTo>
                  <a:cubicBezTo>
                    <a:pt x="27" y="901"/>
                    <a:pt x="68" y="881"/>
                    <a:pt x="105" y="894"/>
                  </a:cubicBezTo>
                  <a:close/>
                </a:path>
              </a:pathLst>
            </a:custGeom>
            <a:solidFill>
              <a:schemeClr val="tx2"/>
            </a:solidFill>
            <a:ln w="3175" cap="flat">
              <a:solidFill>
                <a:srgbClr val="000000"/>
              </a:solidFill>
              <a:prstDash val="sysDash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645780" y="4449763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645780" y="3613151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5,5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645780" y="2774951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1645780" y="1936751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6,5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076450" y="4606926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2009/2010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5354638" y="4606926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2013/2014</a:t>
              </a:r>
              <a:endParaRPr kumimoji="0" lang="pt-PT" altLang="pt-P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95736" y="3683767"/>
              <a:ext cx="567784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5,64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36096" y="2359913"/>
              <a:ext cx="567784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6,07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2" name="Rectangle 54"/>
          <p:cNvSpPr>
            <a:spLocks noChangeArrowheads="1"/>
          </p:cNvSpPr>
          <p:nvPr/>
        </p:nvSpPr>
        <p:spPr bwMode="auto">
          <a:xfrm>
            <a:off x="2474143" y="5229200"/>
            <a:ext cx="4059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Média</a:t>
            </a:r>
            <a:r>
              <a:rPr kumimoji="0" lang="pt-PT" altLang="pt-PT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das respostas ao Inquérito Pedagógico a todas as dimensão expeto “dificuldade da UC”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Freeform 53"/>
          <p:cNvSpPr>
            <a:spLocks/>
          </p:cNvSpPr>
          <p:nvPr/>
        </p:nvSpPr>
        <p:spPr bwMode="auto">
          <a:xfrm>
            <a:off x="2123728" y="5392817"/>
            <a:ext cx="290512" cy="14288"/>
          </a:xfrm>
          <a:custGeom>
            <a:avLst/>
            <a:gdLst>
              <a:gd name="T0" fmla="*/ 72 w 1824"/>
              <a:gd name="T1" fmla="*/ 0 h 144"/>
              <a:gd name="T2" fmla="*/ 1752 w 1824"/>
              <a:gd name="T3" fmla="*/ 0 h 144"/>
              <a:gd name="T4" fmla="*/ 1824 w 1824"/>
              <a:gd name="T5" fmla="*/ 72 h 144"/>
              <a:gd name="T6" fmla="*/ 1752 w 1824"/>
              <a:gd name="T7" fmla="*/ 144 h 144"/>
              <a:gd name="T8" fmla="*/ 72 w 1824"/>
              <a:gd name="T9" fmla="*/ 144 h 144"/>
              <a:gd name="T10" fmla="*/ 0 w 1824"/>
              <a:gd name="T11" fmla="*/ 72 h 144"/>
              <a:gd name="T12" fmla="*/ 72 w 1824"/>
              <a:gd name="T13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24" h="144">
                <a:moveTo>
                  <a:pt x="72" y="0"/>
                </a:moveTo>
                <a:lnTo>
                  <a:pt x="1752" y="0"/>
                </a:lnTo>
                <a:cubicBezTo>
                  <a:pt x="1792" y="0"/>
                  <a:pt x="1824" y="33"/>
                  <a:pt x="1824" y="72"/>
                </a:cubicBezTo>
                <a:cubicBezTo>
                  <a:pt x="1824" y="112"/>
                  <a:pt x="1792" y="144"/>
                  <a:pt x="1752" y="144"/>
                </a:cubicBezTo>
                <a:lnTo>
                  <a:pt x="72" y="144"/>
                </a:lnTo>
                <a:cubicBezTo>
                  <a:pt x="33" y="144"/>
                  <a:pt x="0" y="112"/>
                  <a:pt x="0" y="72"/>
                </a:cubicBezTo>
                <a:cubicBezTo>
                  <a:pt x="0" y="33"/>
                  <a:pt x="33" y="0"/>
                  <a:pt x="72" y="0"/>
                </a:cubicBezTo>
                <a:close/>
              </a:path>
            </a:pathLst>
          </a:custGeom>
          <a:solidFill>
            <a:srgbClr val="C00000"/>
          </a:solidFill>
          <a:ln w="1588" cap="flat">
            <a:solidFill>
              <a:srgbClr val="C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3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32" grpId="0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i="1" dirty="0" smtClean="0"/>
              <a:t>Background</a:t>
            </a:r>
            <a:endParaRPr lang="pt-PT" sz="2000" i="1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1086644"/>
            <a:ext cx="8803912" cy="5510708"/>
          </a:xfrm>
        </p:spPr>
        <p:txBody>
          <a:bodyPr/>
          <a:lstStyle/>
          <a:p>
            <a:r>
              <a:rPr lang="pt-PT" sz="1800" dirty="0" smtClean="0">
                <a:solidFill>
                  <a:schemeClr val="tx1"/>
                </a:solidFill>
              </a:rPr>
              <a:t>Finanças Empresariais</a:t>
            </a:r>
          </a:p>
          <a:p>
            <a:pPr lvl="1">
              <a:spcAft>
                <a:spcPts val="300"/>
              </a:spcAft>
            </a:pPr>
            <a:r>
              <a:rPr lang="pt-PT" sz="1600" dirty="0" smtClean="0">
                <a:solidFill>
                  <a:schemeClr val="tx1"/>
                </a:solidFill>
              </a:rPr>
              <a:t>Finanças II até ao ano lectivo 2011/2012</a:t>
            </a:r>
          </a:p>
          <a:p>
            <a:pPr lvl="1">
              <a:spcAft>
                <a:spcPts val="300"/>
              </a:spcAft>
            </a:pPr>
            <a:r>
              <a:rPr lang="pt-PT" sz="1600" dirty="0" smtClean="0">
                <a:solidFill>
                  <a:schemeClr val="tx1"/>
                </a:solidFill>
              </a:rPr>
              <a:t>Unidade curricular do 3º ano (2º semestre) da licenciatura em Gestão</a:t>
            </a:r>
          </a:p>
          <a:p>
            <a:pPr lvl="1">
              <a:spcAft>
                <a:spcPts val="300"/>
              </a:spcAft>
            </a:pPr>
            <a:r>
              <a:rPr lang="pt-PT" sz="1600" dirty="0" smtClean="0">
                <a:solidFill>
                  <a:schemeClr val="tx1"/>
                </a:solidFill>
              </a:rPr>
              <a:t>Ano da alteração da equipa docente 2010/2011</a:t>
            </a:r>
          </a:p>
          <a:p>
            <a:pPr lvl="2">
              <a:spcAft>
                <a:spcPts val="300"/>
              </a:spcAft>
            </a:pPr>
            <a:r>
              <a:rPr lang="pt-PT" sz="1400" dirty="0" smtClean="0">
                <a:solidFill>
                  <a:schemeClr val="tx1"/>
                </a:solidFill>
              </a:rPr>
              <a:t>Programa re-ajustado por forma a criar um corpo coerente</a:t>
            </a:r>
          </a:p>
          <a:p>
            <a:pPr lvl="2">
              <a:spcAft>
                <a:spcPts val="300"/>
              </a:spcAft>
            </a:pPr>
            <a:r>
              <a:rPr lang="pt-PT" sz="1400" dirty="0" smtClean="0">
                <a:solidFill>
                  <a:schemeClr val="tx1"/>
                </a:solidFill>
              </a:rPr>
              <a:t>Alteração do regime de avaliação distribuída (6 momentos de avaliação em vez dos tradicionais 2)</a:t>
            </a:r>
          </a:p>
          <a:p>
            <a:pPr lvl="2">
              <a:spcAft>
                <a:spcPts val="300"/>
              </a:spcAft>
            </a:pPr>
            <a:r>
              <a:rPr lang="pt-PT" sz="1400" dirty="0" smtClean="0">
                <a:solidFill>
                  <a:schemeClr val="tx1"/>
                </a:solidFill>
              </a:rPr>
              <a:t>Equipa docente ‘residente’: Miguel Sousa e Ricardo Valente (professor convidado)</a:t>
            </a:r>
          </a:p>
          <a:p>
            <a:pPr lvl="3">
              <a:spcAft>
                <a:spcPts val="300"/>
              </a:spcAft>
            </a:pPr>
            <a:r>
              <a:rPr lang="pt-PT" sz="1200" dirty="0" smtClean="0">
                <a:solidFill>
                  <a:schemeClr val="tx1"/>
                </a:solidFill>
              </a:rPr>
              <a:t>Também lecionaram pontualmente esta unidade curricular José Neto (doutorando) e Júlio Martins (professor convidado)</a:t>
            </a: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2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i="1" dirty="0" smtClean="0"/>
              <a:t>Background</a:t>
            </a:r>
            <a:endParaRPr lang="pt-PT" sz="2000" i="1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1086644"/>
            <a:ext cx="8803912" cy="5510708"/>
          </a:xfrm>
        </p:spPr>
        <p:txBody>
          <a:bodyPr/>
          <a:lstStyle/>
          <a:p>
            <a:pPr lvl="1">
              <a:spcAft>
                <a:spcPts val="300"/>
              </a:spcAft>
            </a:pPr>
            <a:r>
              <a:rPr lang="pt-PT" dirty="0" smtClean="0">
                <a:solidFill>
                  <a:schemeClr val="tx1"/>
                </a:solidFill>
              </a:rPr>
              <a:t>Aumento do envolvimento (contínuo) dos alunos</a:t>
            </a:r>
          </a:p>
        </p:txBody>
      </p:sp>
      <p:sp>
        <p:nvSpPr>
          <p:cNvPr id="50" name="Freeform 53"/>
          <p:cNvSpPr>
            <a:spLocks/>
          </p:cNvSpPr>
          <p:nvPr/>
        </p:nvSpPr>
        <p:spPr bwMode="auto">
          <a:xfrm>
            <a:off x="5004048" y="3346000"/>
            <a:ext cx="290512" cy="14288"/>
          </a:xfrm>
          <a:custGeom>
            <a:avLst/>
            <a:gdLst>
              <a:gd name="T0" fmla="*/ 72 w 1824"/>
              <a:gd name="T1" fmla="*/ 0 h 144"/>
              <a:gd name="T2" fmla="*/ 1752 w 1824"/>
              <a:gd name="T3" fmla="*/ 0 h 144"/>
              <a:gd name="T4" fmla="*/ 1824 w 1824"/>
              <a:gd name="T5" fmla="*/ 72 h 144"/>
              <a:gd name="T6" fmla="*/ 1752 w 1824"/>
              <a:gd name="T7" fmla="*/ 144 h 144"/>
              <a:gd name="T8" fmla="*/ 72 w 1824"/>
              <a:gd name="T9" fmla="*/ 144 h 144"/>
              <a:gd name="T10" fmla="*/ 0 w 1824"/>
              <a:gd name="T11" fmla="*/ 72 h 144"/>
              <a:gd name="T12" fmla="*/ 72 w 1824"/>
              <a:gd name="T13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24" h="144">
                <a:moveTo>
                  <a:pt x="72" y="0"/>
                </a:moveTo>
                <a:lnTo>
                  <a:pt x="1752" y="0"/>
                </a:lnTo>
                <a:cubicBezTo>
                  <a:pt x="1792" y="0"/>
                  <a:pt x="1824" y="33"/>
                  <a:pt x="1824" y="72"/>
                </a:cubicBezTo>
                <a:cubicBezTo>
                  <a:pt x="1824" y="112"/>
                  <a:pt x="1792" y="144"/>
                  <a:pt x="1752" y="144"/>
                </a:cubicBezTo>
                <a:lnTo>
                  <a:pt x="72" y="144"/>
                </a:lnTo>
                <a:cubicBezTo>
                  <a:pt x="33" y="144"/>
                  <a:pt x="0" y="112"/>
                  <a:pt x="0" y="72"/>
                </a:cubicBezTo>
                <a:cubicBezTo>
                  <a:pt x="0" y="33"/>
                  <a:pt x="33" y="0"/>
                  <a:pt x="72" y="0"/>
                </a:cubicBezTo>
                <a:close/>
              </a:path>
            </a:pathLst>
          </a:custGeom>
          <a:solidFill>
            <a:srgbClr val="C00000"/>
          </a:solidFill>
          <a:ln w="1588" cap="flat">
            <a:solidFill>
              <a:srgbClr val="C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5394327" y="3076320"/>
            <a:ext cx="314788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Média</a:t>
            </a:r>
            <a:r>
              <a:rPr kumimoji="0" lang="pt-PT" altLang="pt-PT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das respostas ao Inquérito Pedagógico relacionadas com a dimensão “envolvimento do aluno” (0-7)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2" name="Freeform 55"/>
          <p:cNvSpPr>
            <a:spLocks noEditPoints="1"/>
          </p:cNvSpPr>
          <p:nvPr/>
        </p:nvSpPr>
        <p:spPr bwMode="auto">
          <a:xfrm>
            <a:off x="5035840" y="4139415"/>
            <a:ext cx="252412" cy="15875"/>
          </a:xfrm>
          <a:custGeom>
            <a:avLst/>
            <a:gdLst>
              <a:gd name="T0" fmla="*/ 72 w 1585"/>
              <a:gd name="T1" fmla="*/ 0 h 144"/>
              <a:gd name="T2" fmla="*/ 73 w 1585"/>
              <a:gd name="T3" fmla="*/ 0 h 144"/>
              <a:gd name="T4" fmla="*/ 145 w 1585"/>
              <a:gd name="T5" fmla="*/ 72 h 144"/>
              <a:gd name="T6" fmla="*/ 73 w 1585"/>
              <a:gd name="T7" fmla="*/ 144 h 144"/>
              <a:gd name="T8" fmla="*/ 72 w 1585"/>
              <a:gd name="T9" fmla="*/ 144 h 144"/>
              <a:gd name="T10" fmla="*/ 0 w 1585"/>
              <a:gd name="T11" fmla="*/ 72 h 144"/>
              <a:gd name="T12" fmla="*/ 72 w 1585"/>
              <a:gd name="T13" fmla="*/ 0 h 144"/>
              <a:gd name="T14" fmla="*/ 361 w 1585"/>
              <a:gd name="T15" fmla="*/ 0 h 144"/>
              <a:gd name="T16" fmla="*/ 361 w 1585"/>
              <a:gd name="T17" fmla="*/ 0 h 144"/>
              <a:gd name="T18" fmla="*/ 433 w 1585"/>
              <a:gd name="T19" fmla="*/ 72 h 144"/>
              <a:gd name="T20" fmla="*/ 361 w 1585"/>
              <a:gd name="T21" fmla="*/ 144 h 144"/>
              <a:gd name="T22" fmla="*/ 361 w 1585"/>
              <a:gd name="T23" fmla="*/ 144 h 144"/>
              <a:gd name="T24" fmla="*/ 289 w 1585"/>
              <a:gd name="T25" fmla="*/ 72 h 144"/>
              <a:gd name="T26" fmla="*/ 361 w 1585"/>
              <a:gd name="T27" fmla="*/ 0 h 144"/>
              <a:gd name="T28" fmla="*/ 649 w 1585"/>
              <a:gd name="T29" fmla="*/ 0 h 144"/>
              <a:gd name="T30" fmla="*/ 649 w 1585"/>
              <a:gd name="T31" fmla="*/ 0 h 144"/>
              <a:gd name="T32" fmla="*/ 721 w 1585"/>
              <a:gd name="T33" fmla="*/ 72 h 144"/>
              <a:gd name="T34" fmla="*/ 649 w 1585"/>
              <a:gd name="T35" fmla="*/ 144 h 144"/>
              <a:gd name="T36" fmla="*/ 649 w 1585"/>
              <a:gd name="T37" fmla="*/ 144 h 144"/>
              <a:gd name="T38" fmla="*/ 577 w 1585"/>
              <a:gd name="T39" fmla="*/ 72 h 144"/>
              <a:gd name="T40" fmla="*/ 649 w 1585"/>
              <a:gd name="T41" fmla="*/ 0 h 144"/>
              <a:gd name="T42" fmla="*/ 937 w 1585"/>
              <a:gd name="T43" fmla="*/ 0 h 144"/>
              <a:gd name="T44" fmla="*/ 937 w 1585"/>
              <a:gd name="T45" fmla="*/ 0 h 144"/>
              <a:gd name="T46" fmla="*/ 1009 w 1585"/>
              <a:gd name="T47" fmla="*/ 72 h 144"/>
              <a:gd name="T48" fmla="*/ 937 w 1585"/>
              <a:gd name="T49" fmla="*/ 144 h 144"/>
              <a:gd name="T50" fmla="*/ 937 w 1585"/>
              <a:gd name="T51" fmla="*/ 144 h 144"/>
              <a:gd name="T52" fmla="*/ 865 w 1585"/>
              <a:gd name="T53" fmla="*/ 72 h 144"/>
              <a:gd name="T54" fmla="*/ 937 w 1585"/>
              <a:gd name="T55" fmla="*/ 0 h 144"/>
              <a:gd name="T56" fmla="*/ 1225 w 1585"/>
              <a:gd name="T57" fmla="*/ 0 h 144"/>
              <a:gd name="T58" fmla="*/ 1225 w 1585"/>
              <a:gd name="T59" fmla="*/ 0 h 144"/>
              <a:gd name="T60" fmla="*/ 1297 w 1585"/>
              <a:gd name="T61" fmla="*/ 72 h 144"/>
              <a:gd name="T62" fmla="*/ 1225 w 1585"/>
              <a:gd name="T63" fmla="*/ 144 h 144"/>
              <a:gd name="T64" fmla="*/ 1225 w 1585"/>
              <a:gd name="T65" fmla="*/ 144 h 144"/>
              <a:gd name="T66" fmla="*/ 1153 w 1585"/>
              <a:gd name="T67" fmla="*/ 72 h 144"/>
              <a:gd name="T68" fmla="*/ 1225 w 1585"/>
              <a:gd name="T69" fmla="*/ 0 h 144"/>
              <a:gd name="T70" fmla="*/ 1513 w 1585"/>
              <a:gd name="T71" fmla="*/ 0 h 144"/>
              <a:gd name="T72" fmla="*/ 1513 w 1585"/>
              <a:gd name="T73" fmla="*/ 0 h 144"/>
              <a:gd name="T74" fmla="*/ 1585 w 1585"/>
              <a:gd name="T75" fmla="*/ 72 h 144"/>
              <a:gd name="T76" fmla="*/ 1513 w 1585"/>
              <a:gd name="T77" fmla="*/ 144 h 144"/>
              <a:gd name="T78" fmla="*/ 1513 w 1585"/>
              <a:gd name="T79" fmla="*/ 144 h 144"/>
              <a:gd name="T80" fmla="*/ 1441 w 1585"/>
              <a:gd name="T81" fmla="*/ 72 h 144"/>
              <a:gd name="T82" fmla="*/ 1513 w 1585"/>
              <a:gd name="T83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85" h="144">
                <a:moveTo>
                  <a:pt x="72" y="0"/>
                </a:moveTo>
                <a:lnTo>
                  <a:pt x="73" y="0"/>
                </a:lnTo>
                <a:cubicBezTo>
                  <a:pt x="112" y="0"/>
                  <a:pt x="145" y="33"/>
                  <a:pt x="145" y="72"/>
                </a:cubicBezTo>
                <a:cubicBezTo>
                  <a:pt x="145" y="112"/>
                  <a:pt x="112" y="144"/>
                  <a:pt x="73" y="144"/>
                </a:cubicBezTo>
                <a:lnTo>
                  <a:pt x="72" y="144"/>
                </a:lnTo>
                <a:cubicBezTo>
                  <a:pt x="33" y="144"/>
                  <a:pt x="0" y="112"/>
                  <a:pt x="0" y="72"/>
                </a:cubicBezTo>
                <a:cubicBezTo>
                  <a:pt x="0" y="33"/>
                  <a:pt x="33" y="0"/>
                  <a:pt x="72" y="0"/>
                </a:cubicBezTo>
                <a:close/>
                <a:moveTo>
                  <a:pt x="361" y="0"/>
                </a:moveTo>
                <a:lnTo>
                  <a:pt x="361" y="0"/>
                </a:lnTo>
                <a:cubicBezTo>
                  <a:pt x="401" y="0"/>
                  <a:pt x="433" y="33"/>
                  <a:pt x="433" y="72"/>
                </a:cubicBezTo>
                <a:cubicBezTo>
                  <a:pt x="433" y="112"/>
                  <a:pt x="401" y="144"/>
                  <a:pt x="361" y="144"/>
                </a:cubicBezTo>
                <a:lnTo>
                  <a:pt x="361" y="144"/>
                </a:lnTo>
                <a:cubicBezTo>
                  <a:pt x="321" y="144"/>
                  <a:pt x="289" y="112"/>
                  <a:pt x="289" y="72"/>
                </a:cubicBezTo>
                <a:cubicBezTo>
                  <a:pt x="289" y="33"/>
                  <a:pt x="321" y="0"/>
                  <a:pt x="361" y="0"/>
                </a:cubicBezTo>
                <a:close/>
                <a:moveTo>
                  <a:pt x="649" y="0"/>
                </a:moveTo>
                <a:lnTo>
                  <a:pt x="649" y="0"/>
                </a:lnTo>
                <a:cubicBezTo>
                  <a:pt x="689" y="0"/>
                  <a:pt x="721" y="33"/>
                  <a:pt x="721" y="72"/>
                </a:cubicBezTo>
                <a:cubicBezTo>
                  <a:pt x="721" y="112"/>
                  <a:pt x="689" y="144"/>
                  <a:pt x="649" y="144"/>
                </a:cubicBezTo>
                <a:lnTo>
                  <a:pt x="649" y="144"/>
                </a:lnTo>
                <a:cubicBezTo>
                  <a:pt x="609" y="144"/>
                  <a:pt x="577" y="112"/>
                  <a:pt x="577" y="72"/>
                </a:cubicBezTo>
                <a:cubicBezTo>
                  <a:pt x="577" y="33"/>
                  <a:pt x="609" y="0"/>
                  <a:pt x="649" y="0"/>
                </a:cubicBezTo>
                <a:close/>
                <a:moveTo>
                  <a:pt x="937" y="0"/>
                </a:moveTo>
                <a:lnTo>
                  <a:pt x="937" y="0"/>
                </a:lnTo>
                <a:cubicBezTo>
                  <a:pt x="977" y="0"/>
                  <a:pt x="1009" y="33"/>
                  <a:pt x="1009" y="72"/>
                </a:cubicBezTo>
                <a:cubicBezTo>
                  <a:pt x="1009" y="112"/>
                  <a:pt x="977" y="144"/>
                  <a:pt x="937" y="144"/>
                </a:cubicBezTo>
                <a:lnTo>
                  <a:pt x="937" y="144"/>
                </a:lnTo>
                <a:cubicBezTo>
                  <a:pt x="897" y="144"/>
                  <a:pt x="865" y="112"/>
                  <a:pt x="865" y="72"/>
                </a:cubicBezTo>
                <a:cubicBezTo>
                  <a:pt x="865" y="33"/>
                  <a:pt x="897" y="0"/>
                  <a:pt x="937" y="0"/>
                </a:cubicBezTo>
                <a:close/>
                <a:moveTo>
                  <a:pt x="1225" y="0"/>
                </a:moveTo>
                <a:lnTo>
                  <a:pt x="1225" y="0"/>
                </a:lnTo>
                <a:cubicBezTo>
                  <a:pt x="1265" y="0"/>
                  <a:pt x="1297" y="33"/>
                  <a:pt x="1297" y="72"/>
                </a:cubicBezTo>
                <a:cubicBezTo>
                  <a:pt x="1297" y="112"/>
                  <a:pt x="1265" y="144"/>
                  <a:pt x="1225" y="144"/>
                </a:cubicBezTo>
                <a:lnTo>
                  <a:pt x="1225" y="144"/>
                </a:lnTo>
                <a:cubicBezTo>
                  <a:pt x="1185" y="144"/>
                  <a:pt x="1153" y="112"/>
                  <a:pt x="1153" y="72"/>
                </a:cubicBezTo>
                <a:cubicBezTo>
                  <a:pt x="1153" y="33"/>
                  <a:pt x="1185" y="0"/>
                  <a:pt x="1225" y="0"/>
                </a:cubicBezTo>
                <a:close/>
                <a:moveTo>
                  <a:pt x="1513" y="0"/>
                </a:moveTo>
                <a:lnTo>
                  <a:pt x="1513" y="0"/>
                </a:lnTo>
                <a:cubicBezTo>
                  <a:pt x="1553" y="0"/>
                  <a:pt x="1585" y="33"/>
                  <a:pt x="1585" y="72"/>
                </a:cubicBezTo>
                <a:cubicBezTo>
                  <a:pt x="1585" y="112"/>
                  <a:pt x="1553" y="144"/>
                  <a:pt x="1513" y="144"/>
                </a:cubicBezTo>
                <a:lnTo>
                  <a:pt x="1513" y="144"/>
                </a:lnTo>
                <a:cubicBezTo>
                  <a:pt x="1473" y="144"/>
                  <a:pt x="1441" y="112"/>
                  <a:pt x="1441" y="72"/>
                </a:cubicBezTo>
                <a:cubicBezTo>
                  <a:pt x="1441" y="33"/>
                  <a:pt x="1473" y="0"/>
                  <a:pt x="1513" y="0"/>
                </a:cubicBez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5406367" y="3890474"/>
            <a:ext cx="301257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Média (ponderada) das respostas às mesmas questões nas UCs do mesmo curso, ano e semestre</a:t>
            </a:r>
            <a:endParaRPr kumimoji="0" lang="pt-PT" altLang="pt-P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061994" y="2873283"/>
            <a:ext cx="3679734" cy="2067885"/>
            <a:chOff x="1061994" y="4522107"/>
            <a:chExt cx="3679734" cy="2067885"/>
          </a:xfrm>
        </p:grpSpPr>
        <p:sp>
          <p:nvSpPr>
            <p:cNvPr id="6" name="Freeform 8"/>
            <p:cNvSpPr>
              <a:spLocks noEditPoints="1"/>
            </p:cNvSpPr>
            <p:nvPr/>
          </p:nvSpPr>
          <p:spPr bwMode="auto">
            <a:xfrm>
              <a:off x="1379351" y="4607914"/>
              <a:ext cx="3001735" cy="1135916"/>
            </a:xfrm>
            <a:custGeom>
              <a:avLst/>
              <a:gdLst>
                <a:gd name="T0" fmla="*/ 0 w 2153"/>
                <a:gd name="T1" fmla="*/ 1023 h 1027"/>
                <a:gd name="T2" fmla="*/ 2153 w 2153"/>
                <a:gd name="T3" fmla="*/ 1023 h 1027"/>
                <a:gd name="T4" fmla="*/ 2153 w 2153"/>
                <a:gd name="T5" fmla="*/ 1027 h 1027"/>
                <a:gd name="T6" fmla="*/ 0 w 2153"/>
                <a:gd name="T7" fmla="*/ 1027 h 1027"/>
                <a:gd name="T8" fmla="*/ 0 w 2153"/>
                <a:gd name="T9" fmla="*/ 1023 h 1027"/>
                <a:gd name="T10" fmla="*/ 0 w 2153"/>
                <a:gd name="T11" fmla="*/ 511 h 1027"/>
                <a:gd name="T12" fmla="*/ 2153 w 2153"/>
                <a:gd name="T13" fmla="*/ 511 h 1027"/>
                <a:gd name="T14" fmla="*/ 2153 w 2153"/>
                <a:gd name="T15" fmla="*/ 515 h 1027"/>
                <a:gd name="T16" fmla="*/ 0 w 2153"/>
                <a:gd name="T17" fmla="*/ 515 h 1027"/>
                <a:gd name="T18" fmla="*/ 0 w 2153"/>
                <a:gd name="T19" fmla="*/ 511 h 1027"/>
                <a:gd name="T20" fmla="*/ 0 w 2153"/>
                <a:gd name="T21" fmla="*/ 0 h 1027"/>
                <a:gd name="T22" fmla="*/ 2153 w 2153"/>
                <a:gd name="T23" fmla="*/ 0 h 1027"/>
                <a:gd name="T24" fmla="*/ 2153 w 2153"/>
                <a:gd name="T25" fmla="*/ 4 h 1027"/>
                <a:gd name="T26" fmla="*/ 0 w 2153"/>
                <a:gd name="T27" fmla="*/ 4 h 1027"/>
                <a:gd name="T28" fmla="*/ 0 w 2153"/>
                <a:gd name="T29" fmla="*/ 0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53" h="1027">
                  <a:moveTo>
                    <a:pt x="0" y="1023"/>
                  </a:moveTo>
                  <a:lnTo>
                    <a:pt x="2153" y="1023"/>
                  </a:lnTo>
                  <a:lnTo>
                    <a:pt x="2153" y="1027"/>
                  </a:lnTo>
                  <a:lnTo>
                    <a:pt x="0" y="1027"/>
                  </a:lnTo>
                  <a:lnTo>
                    <a:pt x="0" y="1023"/>
                  </a:lnTo>
                  <a:close/>
                  <a:moveTo>
                    <a:pt x="0" y="511"/>
                  </a:moveTo>
                  <a:lnTo>
                    <a:pt x="2153" y="511"/>
                  </a:lnTo>
                  <a:lnTo>
                    <a:pt x="2153" y="515"/>
                  </a:lnTo>
                  <a:lnTo>
                    <a:pt x="0" y="515"/>
                  </a:lnTo>
                  <a:lnTo>
                    <a:pt x="0" y="511"/>
                  </a:lnTo>
                  <a:close/>
                  <a:moveTo>
                    <a:pt x="0" y="0"/>
                  </a:moveTo>
                  <a:lnTo>
                    <a:pt x="2153" y="0"/>
                  </a:lnTo>
                  <a:lnTo>
                    <a:pt x="215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376563" y="4610126"/>
              <a:ext cx="6971" cy="1696685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" name="Freeform 10"/>
            <p:cNvSpPr>
              <a:spLocks noEditPoints="1"/>
            </p:cNvSpPr>
            <p:nvPr/>
          </p:nvSpPr>
          <p:spPr bwMode="auto">
            <a:xfrm>
              <a:off x="1352861" y="4607914"/>
              <a:ext cx="26490" cy="1701109"/>
            </a:xfrm>
            <a:custGeom>
              <a:avLst/>
              <a:gdLst>
                <a:gd name="T0" fmla="*/ 0 w 19"/>
                <a:gd name="T1" fmla="*/ 1534 h 1538"/>
                <a:gd name="T2" fmla="*/ 19 w 19"/>
                <a:gd name="T3" fmla="*/ 1534 h 1538"/>
                <a:gd name="T4" fmla="*/ 19 w 19"/>
                <a:gd name="T5" fmla="*/ 1538 h 1538"/>
                <a:gd name="T6" fmla="*/ 0 w 19"/>
                <a:gd name="T7" fmla="*/ 1538 h 1538"/>
                <a:gd name="T8" fmla="*/ 0 w 19"/>
                <a:gd name="T9" fmla="*/ 1534 h 1538"/>
                <a:gd name="T10" fmla="*/ 0 w 19"/>
                <a:gd name="T11" fmla="*/ 1023 h 1538"/>
                <a:gd name="T12" fmla="*/ 19 w 19"/>
                <a:gd name="T13" fmla="*/ 1023 h 1538"/>
                <a:gd name="T14" fmla="*/ 19 w 19"/>
                <a:gd name="T15" fmla="*/ 1027 h 1538"/>
                <a:gd name="T16" fmla="*/ 0 w 19"/>
                <a:gd name="T17" fmla="*/ 1027 h 1538"/>
                <a:gd name="T18" fmla="*/ 0 w 19"/>
                <a:gd name="T19" fmla="*/ 1023 h 1538"/>
                <a:gd name="T20" fmla="*/ 0 w 19"/>
                <a:gd name="T21" fmla="*/ 511 h 1538"/>
                <a:gd name="T22" fmla="*/ 19 w 19"/>
                <a:gd name="T23" fmla="*/ 511 h 1538"/>
                <a:gd name="T24" fmla="*/ 19 w 19"/>
                <a:gd name="T25" fmla="*/ 515 h 1538"/>
                <a:gd name="T26" fmla="*/ 0 w 19"/>
                <a:gd name="T27" fmla="*/ 515 h 1538"/>
                <a:gd name="T28" fmla="*/ 0 w 19"/>
                <a:gd name="T29" fmla="*/ 511 h 1538"/>
                <a:gd name="T30" fmla="*/ 0 w 19"/>
                <a:gd name="T31" fmla="*/ 0 h 1538"/>
                <a:gd name="T32" fmla="*/ 19 w 19"/>
                <a:gd name="T33" fmla="*/ 0 h 1538"/>
                <a:gd name="T34" fmla="*/ 19 w 19"/>
                <a:gd name="T35" fmla="*/ 4 h 1538"/>
                <a:gd name="T36" fmla="*/ 0 w 19"/>
                <a:gd name="T37" fmla="*/ 4 h 1538"/>
                <a:gd name="T38" fmla="*/ 0 w 19"/>
                <a:gd name="T39" fmla="*/ 0 h 1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538">
                  <a:moveTo>
                    <a:pt x="0" y="1534"/>
                  </a:moveTo>
                  <a:lnTo>
                    <a:pt x="19" y="1534"/>
                  </a:lnTo>
                  <a:lnTo>
                    <a:pt x="19" y="1538"/>
                  </a:lnTo>
                  <a:lnTo>
                    <a:pt x="0" y="1538"/>
                  </a:lnTo>
                  <a:lnTo>
                    <a:pt x="0" y="1534"/>
                  </a:lnTo>
                  <a:close/>
                  <a:moveTo>
                    <a:pt x="0" y="1023"/>
                  </a:moveTo>
                  <a:lnTo>
                    <a:pt x="19" y="1023"/>
                  </a:lnTo>
                  <a:lnTo>
                    <a:pt x="19" y="1027"/>
                  </a:lnTo>
                  <a:lnTo>
                    <a:pt x="0" y="1027"/>
                  </a:lnTo>
                  <a:lnTo>
                    <a:pt x="0" y="1023"/>
                  </a:lnTo>
                  <a:close/>
                  <a:moveTo>
                    <a:pt x="0" y="511"/>
                  </a:moveTo>
                  <a:lnTo>
                    <a:pt x="19" y="511"/>
                  </a:lnTo>
                  <a:lnTo>
                    <a:pt x="19" y="515"/>
                  </a:lnTo>
                  <a:lnTo>
                    <a:pt x="0" y="515"/>
                  </a:lnTo>
                  <a:lnTo>
                    <a:pt x="0" y="511"/>
                  </a:lnTo>
                  <a:close/>
                  <a:moveTo>
                    <a:pt x="0" y="0"/>
                  </a:moveTo>
                  <a:lnTo>
                    <a:pt x="19" y="0"/>
                  </a:lnTo>
                  <a:lnTo>
                    <a:pt x="19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379351" y="6304598"/>
              <a:ext cx="3001735" cy="4424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" name="Freeform 12"/>
            <p:cNvSpPr>
              <a:spLocks noEditPoints="1"/>
            </p:cNvSpPr>
            <p:nvPr/>
          </p:nvSpPr>
          <p:spPr bwMode="auto">
            <a:xfrm>
              <a:off x="1376563" y="6306811"/>
              <a:ext cx="3007312" cy="22121"/>
            </a:xfrm>
            <a:custGeom>
              <a:avLst/>
              <a:gdLst>
                <a:gd name="T0" fmla="*/ 5 w 2157"/>
                <a:gd name="T1" fmla="*/ 0 h 20"/>
                <a:gd name="T2" fmla="*/ 5 w 2157"/>
                <a:gd name="T3" fmla="*/ 20 h 20"/>
                <a:gd name="T4" fmla="*/ 0 w 2157"/>
                <a:gd name="T5" fmla="*/ 20 h 20"/>
                <a:gd name="T6" fmla="*/ 0 w 2157"/>
                <a:gd name="T7" fmla="*/ 0 h 20"/>
                <a:gd name="T8" fmla="*/ 5 w 2157"/>
                <a:gd name="T9" fmla="*/ 0 h 20"/>
                <a:gd name="T10" fmla="*/ 435 w 2157"/>
                <a:gd name="T11" fmla="*/ 0 h 20"/>
                <a:gd name="T12" fmla="*/ 435 w 2157"/>
                <a:gd name="T13" fmla="*/ 20 h 20"/>
                <a:gd name="T14" fmla="*/ 431 w 2157"/>
                <a:gd name="T15" fmla="*/ 20 h 20"/>
                <a:gd name="T16" fmla="*/ 431 w 2157"/>
                <a:gd name="T17" fmla="*/ 0 h 20"/>
                <a:gd name="T18" fmla="*/ 435 w 2157"/>
                <a:gd name="T19" fmla="*/ 0 h 20"/>
                <a:gd name="T20" fmla="*/ 866 w 2157"/>
                <a:gd name="T21" fmla="*/ 0 h 20"/>
                <a:gd name="T22" fmla="*/ 866 w 2157"/>
                <a:gd name="T23" fmla="*/ 20 h 20"/>
                <a:gd name="T24" fmla="*/ 862 w 2157"/>
                <a:gd name="T25" fmla="*/ 20 h 20"/>
                <a:gd name="T26" fmla="*/ 862 w 2157"/>
                <a:gd name="T27" fmla="*/ 0 h 20"/>
                <a:gd name="T28" fmla="*/ 866 w 2157"/>
                <a:gd name="T29" fmla="*/ 0 h 20"/>
                <a:gd name="T30" fmla="*/ 1297 w 2157"/>
                <a:gd name="T31" fmla="*/ 0 h 20"/>
                <a:gd name="T32" fmla="*/ 1297 w 2157"/>
                <a:gd name="T33" fmla="*/ 20 h 20"/>
                <a:gd name="T34" fmla="*/ 1292 w 2157"/>
                <a:gd name="T35" fmla="*/ 20 h 20"/>
                <a:gd name="T36" fmla="*/ 1292 w 2157"/>
                <a:gd name="T37" fmla="*/ 0 h 20"/>
                <a:gd name="T38" fmla="*/ 1297 w 2157"/>
                <a:gd name="T39" fmla="*/ 0 h 20"/>
                <a:gd name="T40" fmla="*/ 1727 w 2157"/>
                <a:gd name="T41" fmla="*/ 0 h 20"/>
                <a:gd name="T42" fmla="*/ 1727 w 2157"/>
                <a:gd name="T43" fmla="*/ 20 h 20"/>
                <a:gd name="T44" fmla="*/ 1722 w 2157"/>
                <a:gd name="T45" fmla="*/ 20 h 20"/>
                <a:gd name="T46" fmla="*/ 1722 w 2157"/>
                <a:gd name="T47" fmla="*/ 0 h 20"/>
                <a:gd name="T48" fmla="*/ 1727 w 2157"/>
                <a:gd name="T49" fmla="*/ 0 h 20"/>
                <a:gd name="T50" fmla="*/ 2157 w 2157"/>
                <a:gd name="T51" fmla="*/ 0 h 20"/>
                <a:gd name="T52" fmla="*/ 2157 w 2157"/>
                <a:gd name="T53" fmla="*/ 20 h 20"/>
                <a:gd name="T54" fmla="*/ 2153 w 2157"/>
                <a:gd name="T55" fmla="*/ 20 h 20"/>
                <a:gd name="T56" fmla="*/ 2153 w 2157"/>
                <a:gd name="T57" fmla="*/ 0 h 20"/>
                <a:gd name="T58" fmla="*/ 2157 w 2157"/>
                <a:gd name="T5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57" h="20">
                  <a:moveTo>
                    <a:pt x="5" y="0"/>
                  </a:moveTo>
                  <a:lnTo>
                    <a:pt x="5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435" y="0"/>
                  </a:moveTo>
                  <a:lnTo>
                    <a:pt x="435" y="20"/>
                  </a:lnTo>
                  <a:lnTo>
                    <a:pt x="431" y="20"/>
                  </a:lnTo>
                  <a:lnTo>
                    <a:pt x="431" y="0"/>
                  </a:lnTo>
                  <a:lnTo>
                    <a:pt x="435" y="0"/>
                  </a:lnTo>
                  <a:close/>
                  <a:moveTo>
                    <a:pt x="866" y="0"/>
                  </a:moveTo>
                  <a:lnTo>
                    <a:pt x="866" y="20"/>
                  </a:lnTo>
                  <a:lnTo>
                    <a:pt x="862" y="20"/>
                  </a:lnTo>
                  <a:lnTo>
                    <a:pt x="862" y="0"/>
                  </a:lnTo>
                  <a:lnTo>
                    <a:pt x="866" y="0"/>
                  </a:lnTo>
                  <a:close/>
                  <a:moveTo>
                    <a:pt x="1297" y="0"/>
                  </a:moveTo>
                  <a:lnTo>
                    <a:pt x="1297" y="20"/>
                  </a:lnTo>
                  <a:lnTo>
                    <a:pt x="1292" y="20"/>
                  </a:lnTo>
                  <a:lnTo>
                    <a:pt x="1292" y="0"/>
                  </a:lnTo>
                  <a:lnTo>
                    <a:pt x="1297" y="0"/>
                  </a:lnTo>
                  <a:close/>
                  <a:moveTo>
                    <a:pt x="1727" y="0"/>
                  </a:moveTo>
                  <a:lnTo>
                    <a:pt x="1727" y="20"/>
                  </a:lnTo>
                  <a:lnTo>
                    <a:pt x="1722" y="20"/>
                  </a:lnTo>
                  <a:lnTo>
                    <a:pt x="1722" y="0"/>
                  </a:lnTo>
                  <a:lnTo>
                    <a:pt x="1727" y="0"/>
                  </a:lnTo>
                  <a:close/>
                  <a:moveTo>
                    <a:pt x="2157" y="0"/>
                  </a:moveTo>
                  <a:lnTo>
                    <a:pt x="2157" y="20"/>
                  </a:lnTo>
                  <a:lnTo>
                    <a:pt x="2153" y="20"/>
                  </a:lnTo>
                  <a:lnTo>
                    <a:pt x="2153" y="0"/>
                  </a:lnTo>
                  <a:lnTo>
                    <a:pt x="2157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1669347" y="4981759"/>
              <a:ext cx="2421743" cy="790828"/>
            </a:xfrm>
            <a:custGeom>
              <a:avLst/>
              <a:gdLst>
                <a:gd name="T0" fmla="*/ 451 w 18500"/>
                <a:gd name="T1" fmla="*/ 6751 h 7572"/>
                <a:gd name="T2" fmla="*/ 1023 w 18500"/>
                <a:gd name="T3" fmla="*/ 5738 h 7572"/>
                <a:gd name="T4" fmla="*/ 2026 w 18500"/>
                <a:gd name="T5" fmla="*/ 3887 h 7572"/>
                <a:gd name="T6" fmla="*/ 2600 w 18500"/>
                <a:gd name="T7" fmla="*/ 2865 h 7572"/>
                <a:gd name="T8" fmla="*/ 3175 w 18500"/>
                <a:gd name="T9" fmla="*/ 1930 h 7572"/>
                <a:gd name="T10" fmla="*/ 3752 w 18500"/>
                <a:gd name="T11" fmla="*/ 1131 h 7572"/>
                <a:gd name="T12" fmla="*/ 4042 w 18500"/>
                <a:gd name="T13" fmla="*/ 795 h 7572"/>
                <a:gd name="T14" fmla="*/ 4334 w 18500"/>
                <a:gd name="T15" fmla="*/ 511 h 7572"/>
                <a:gd name="T16" fmla="*/ 4628 w 18500"/>
                <a:gd name="T17" fmla="*/ 285 h 7572"/>
                <a:gd name="T18" fmla="*/ 4926 w 18500"/>
                <a:gd name="T19" fmla="*/ 125 h 7572"/>
                <a:gd name="T20" fmla="*/ 5226 w 18500"/>
                <a:gd name="T21" fmla="*/ 32 h 7572"/>
                <a:gd name="T22" fmla="*/ 5525 w 18500"/>
                <a:gd name="T23" fmla="*/ 0 h 7572"/>
                <a:gd name="T24" fmla="*/ 5971 w 18500"/>
                <a:gd name="T25" fmla="*/ 48 h 7572"/>
                <a:gd name="T26" fmla="*/ 6559 w 18500"/>
                <a:gd name="T27" fmla="*/ 245 h 7572"/>
                <a:gd name="T28" fmla="*/ 7282 w 18500"/>
                <a:gd name="T29" fmla="*/ 612 h 7572"/>
                <a:gd name="T30" fmla="*/ 8139 w 18500"/>
                <a:gd name="T31" fmla="*/ 1065 h 7572"/>
                <a:gd name="T32" fmla="*/ 8702 w 18500"/>
                <a:gd name="T33" fmla="*/ 1279 h 7572"/>
                <a:gd name="T34" fmla="*/ 9185 w 18500"/>
                <a:gd name="T35" fmla="*/ 1353 h 7572"/>
                <a:gd name="T36" fmla="*/ 9676 w 18500"/>
                <a:gd name="T37" fmla="*/ 1319 h 7572"/>
                <a:gd name="T38" fmla="*/ 10240 w 18500"/>
                <a:gd name="T39" fmla="*/ 1204 h 7572"/>
                <a:gd name="T40" fmla="*/ 10951 w 18500"/>
                <a:gd name="T41" fmla="*/ 980 h 7572"/>
                <a:gd name="T42" fmla="*/ 12095 w 18500"/>
                <a:gd name="T43" fmla="*/ 542 h 7572"/>
                <a:gd name="T44" fmla="*/ 12959 w 18500"/>
                <a:gd name="T45" fmla="*/ 243 h 7572"/>
                <a:gd name="T46" fmla="*/ 13539 w 18500"/>
                <a:gd name="T47" fmla="*/ 101 h 7572"/>
                <a:gd name="T48" fmla="*/ 14409 w 18500"/>
                <a:gd name="T49" fmla="*/ 11 h 7572"/>
                <a:gd name="T50" fmla="*/ 15563 w 18500"/>
                <a:gd name="T51" fmla="*/ 26 h 7572"/>
                <a:gd name="T52" fmla="*/ 17287 w 18500"/>
                <a:gd name="T53" fmla="*/ 183 h 7572"/>
                <a:gd name="T54" fmla="*/ 18430 w 18500"/>
                <a:gd name="T55" fmla="*/ 273 h 7572"/>
                <a:gd name="T56" fmla="*/ 17846 w 18500"/>
                <a:gd name="T57" fmla="*/ 379 h 7572"/>
                <a:gd name="T58" fmla="*/ 16127 w 18500"/>
                <a:gd name="T59" fmla="*/ 213 h 7572"/>
                <a:gd name="T60" fmla="*/ 14986 w 18500"/>
                <a:gd name="T61" fmla="*/ 147 h 7572"/>
                <a:gd name="T62" fmla="*/ 13850 w 18500"/>
                <a:gd name="T63" fmla="*/ 199 h 7572"/>
                <a:gd name="T64" fmla="*/ 13285 w 18500"/>
                <a:gd name="T65" fmla="*/ 304 h 7572"/>
                <a:gd name="T66" fmla="*/ 12717 w 18500"/>
                <a:gd name="T67" fmla="*/ 470 h 7572"/>
                <a:gd name="T68" fmla="*/ 11573 w 18500"/>
                <a:gd name="T69" fmla="*/ 899 h 7572"/>
                <a:gd name="T70" fmla="*/ 10564 w 18500"/>
                <a:gd name="T71" fmla="*/ 1260 h 7572"/>
                <a:gd name="T72" fmla="*/ 9985 w 18500"/>
                <a:gd name="T73" fmla="*/ 1412 h 7572"/>
                <a:gd name="T74" fmla="*/ 9400 w 18500"/>
                <a:gd name="T75" fmla="*/ 1492 h 7572"/>
                <a:gd name="T76" fmla="*/ 8955 w 18500"/>
                <a:gd name="T77" fmla="*/ 1479 h 7572"/>
                <a:gd name="T78" fmla="*/ 8367 w 18500"/>
                <a:gd name="T79" fmla="*/ 1319 h 7572"/>
                <a:gd name="T80" fmla="*/ 7787 w 18500"/>
                <a:gd name="T81" fmla="*/ 1051 h 7572"/>
                <a:gd name="T82" fmla="*/ 6786 w 18500"/>
                <a:gd name="T83" fmla="*/ 511 h 7572"/>
                <a:gd name="T84" fmla="*/ 6223 w 18500"/>
                <a:gd name="T85" fmla="*/ 269 h 7572"/>
                <a:gd name="T86" fmla="*/ 5668 w 18500"/>
                <a:gd name="T87" fmla="*/ 148 h 7572"/>
                <a:gd name="T88" fmla="*/ 5394 w 18500"/>
                <a:gd name="T89" fmla="*/ 152 h 7572"/>
                <a:gd name="T90" fmla="*/ 5121 w 18500"/>
                <a:gd name="T91" fmla="*/ 207 h 7572"/>
                <a:gd name="T92" fmla="*/ 4847 w 18500"/>
                <a:gd name="T93" fmla="*/ 322 h 7572"/>
                <a:gd name="T94" fmla="*/ 4570 w 18500"/>
                <a:gd name="T95" fmla="*/ 503 h 7572"/>
                <a:gd name="T96" fmla="*/ 4289 w 18500"/>
                <a:gd name="T97" fmla="*/ 748 h 7572"/>
                <a:gd name="T98" fmla="*/ 4007 w 18500"/>
                <a:gd name="T99" fmla="*/ 1049 h 7572"/>
                <a:gd name="T100" fmla="*/ 3581 w 18500"/>
                <a:gd name="T101" fmla="*/ 1593 h 7572"/>
                <a:gd name="T102" fmla="*/ 3011 w 18500"/>
                <a:gd name="T103" fmla="*/ 2459 h 7572"/>
                <a:gd name="T104" fmla="*/ 2438 w 18500"/>
                <a:gd name="T105" fmla="*/ 3438 h 7572"/>
                <a:gd name="T106" fmla="*/ 1579 w 18500"/>
                <a:gd name="T107" fmla="*/ 5015 h 7572"/>
                <a:gd name="T108" fmla="*/ 862 w 18500"/>
                <a:gd name="T109" fmla="*/ 6324 h 7572"/>
                <a:gd name="T110" fmla="*/ 287 w 18500"/>
                <a:gd name="T111" fmla="*/ 7301 h 7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500" h="7572">
                  <a:moveTo>
                    <a:pt x="22" y="7451"/>
                  </a:moveTo>
                  <a:lnTo>
                    <a:pt x="165" y="7224"/>
                  </a:lnTo>
                  <a:lnTo>
                    <a:pt x="307" y="6991"/>
                  </a:lnTo>
                  <a:lnTo>
                    <a:pt x="451" y="6751"/>
                  </a:lnTo>
                  <a:lnTo>
                    <a:pt x="594" y="6504"/>
                  </a:lnTo>
                  <a:lnTo>
                    <a:pt x="736" y="6253"/>
                  </a:lnTo>
                  <a:lnTo>
                    <a:pt x="880" y="5997"/>
                  </a:lnTo>
                  <a:lnTo>
                    <a:pt x="1023" y="5738"/>
                  </a:lnTo>
                  <a:lnTo>
                    <a:pt x="1166" y="5476"/>
                  </a:lnTo>
                  <a:lnTo>
                    <a:pt x="1453" y="4946"/>
                  </a:lnTo>
                  <a:lnTo>
                    <a:pt x="1739" y="4415"/>
                  </a:lnTo>
                  <a:lnTo>
                    <a:pt x="2026" y="3887"/>
                  </a:lnTo>
                  <a:lnTo>
                    <a:pt x="2169" y="3625"/>
                  </a:lnTo>
                  <a:lnTo>
                    <a:pt x="2313" y="3368"/>
                  </a:lnTo>
                  <a:lnTo>
                    <a:pt x="2456" y="3114"/>
                  </a:lnTo>
                  <a:lnTo>
                    <a:pt x="2600" y="2865"/>
                  </a:lnTo>
                  <a:lnTo>
                    <a:pt x="2743" y="2621"/>
                  </a:lnTo>
                  <a:lnTo>
                    <a:pt x="2887" y="2384"/>
                  </a:lnTo>
                  <a:lnTo>
                    <a:pt x="3031" y="2153"/>
                  </a:lnTo>
                  <a:lnTo>
                    <a:pt x="3175" y="1930"/>
                  </a:lnTo>
                  <a:lnTo>
                    <a:pt x="3319" y="1716"/>
                  </a:lnTo>
                  <a:lnTo>
                    <a:pt x="3463" y="1511"/>
                  </a:lnTo>
                  <a:lnTo>
                    <a:pt x="3608" y="1315"/>
                  </a:lnTo>
                  <a:lnTo>
                    <a:pt x="3752" y="1131"/>
                  </a:lnTo>
                  <a:lnTo>
                    <a:pt x="3825" y="1042"/>
                  </a:lnTo>
                  <a:lnTo>
                    <a:pt x="3897" y="956"/>
                  </a:lnTo>
                  <a:lnTo>
                    <a:pt x="3969" y="874"/>
                  </a:lnTo>
                  <a:lnTo>
                    <a:pt x="4042" y="795"/>
                  </a:lnTo>
                  <a:lnTo>
                    <a:pt x="4115" y="719"/>
                  </a:lnTo>
                  <a:lnTo>
                    <a:pt x="4188" y="647"/>
                  </a:lnTo>
                  <a:lnTo>
                    <a:pt x="4260" y="577"/>
                  </a:lnTo>
                  <a:lnTo>
                    <a:pt x="4334" y="511"/>
                  </a:lnTo>
                  <a:lnTo>
                    <a:pt x="4407" y="449"/>
                  </a:lnTo>
                  <a:lnTo>
                    <a:pt x="4480" y="391"/>
                  </a:lnTo>
                  <a:lnTo>
                    <a:pt x="4553" y="336"/>
                  </a:lnTo>
                  <a:lnTo>
                    <a:pt x="4628" y="285"/>
                  </a:lnTo>
                  <a:lnTo>
                    <a:pt x="4702" y="239"/>
                  </a:lnTo>
                  <a:lnTo>
                    <a:pt x="4777" y="196"/>
                  </a:lnTo>
                  <a:lnTo>
                    <a:pt x="4851" y="158"/>
                  </a:lnTo>
                  <a:lnTo>
                    <a:pt x="4926" y="125"/>
                  </a:lnTo>
                  <a:lnTo>
                    <a:pt x="5000" y="95"/>
                  </a:lnTo>
                  <a:lnTo>
                    <a:pt x="5076" y="70"/>
                  </a:lnTo>
                  <a:lnTo>
                    <a:pt x="5151" y="49"/>
                  </a:lnTo>
                  <a:lnTo>
                    <a:pt x="5226" y="32"/>
                  </a:lnTo>
                  <a:lnTo>
                    <a:pt x="5301" y="19"/>
                  </a:lnTo>
                  <a:lnTo>
                    <a:pt x="5376" y="9"/>
                  </a:lnTo>
                  <a:lnTo>
                    <a:pt x="5451" y="3"/>
                  </a:lnTo>
                  <a:lnTo>
                    <a:pt x="5525" y="0"/>
                  </a:lnTo>
                  <a:lnTo>
                    <a:pt x="5601" y="1"/>
                  </a:lnTo>
                  <a:lnTo>
                    <a:pt x="5675" y="5"/>
                  </a:lnTo>
                  <a:lnTo>
                    <a:pt x="5823" y="21"/>
                  </a:lnTo>
                  <a:lnTo>
                    <a:pt x="5971" y="48"/>
                  </a:lnTo>
                  <a:lnTo>
                    <a:pt x="6119" y="85"/>
                  </a:lnTo>
                  <a:lnTo>
                    <a:pt x="6267" y="131"/>
                  </a:lnTo>
                  <a:lnTo>
                    <a:pt x="6413" y="185"/>
                  </a:lnTo>
                  <a:lnTo>
                    <a:pt x="6559" y="245"/>
                  </a:lnTo>
                  <a:lnTo>
                    <a:pt x="6704" y="311"/>
                  </a:lnTo>
                  <a:lnTo>
                    <a:pt x="6850" y="382"/>
                  </a:lnTo>
                  <a:lnTo>
                    <a:pt x="6994" y="456"/>
                  </a:lnTo>
                  <a:lnTo>
                    <a:pt x="7282" y="612"/>
                  </a:lnTo>
                  <a:lnTo>
                    <a:pt x="7569" y="770"/>
                  </a:lnTo>
                  <a:lnTo>
                    <a:pt x="7855" y="924"/>
                  </a:lnTo>
                  <a:lnTo>
                    <a:pt x="7997" y="997"/>
                  </a:lnTo>
                  <a:lnTo>
                    <a:pt x="8139" y="1065"/>
                  </a:lnTo>
                  <a:lnTo>
                    <a:pt x="8280" y="1129"/>
                  </a:lnTo>
                  <a:lnTo>
                    <a:pt x="8421" y="1186"/>
                  </a:lnTo>
                  <a:lnTo>
                    <a:pt x="8562" y="1236"/>
                  </a:lnTo>
                  <a:lnTo>
                    <a:pt x="8702" y="1279"/>
                  </a:lnTo>
                  <a:lnTo>
                    <a:pt x="8841" y="1313"/>
                  </a:lnTo>
                  <a:lnTo>
                    <a:pt x="8980" y="1337"/>
                  </a:lnTo>
                  <a:lnTo>
                    <a:pt x="9117" y="1350"/>
                  </a:lnTo>
                  <a:lnTo>
                    <a:pt x="9185" y="1353"/>
                  </a:lnTo>
                  <a:lnTo>
                    <a:pt x="9254" y="1353"/>
                  </a:lnTo>
                  <a:lnTo>
                    <a:pt x="9396" y="1349"/>
                  </a:lnTo>
                  <a:lnTo>
                    <a:pt x="9535" y="1337"/>
                  </a:lnTo>
                  <a:lnTo>
                    <a:pt x="9676" y="1319"/>
                  </a:lnTo>
                  <a:lnTo>
                    <a:pt x="9816" y="1297"/>
                  </a:lnTo>
                  <a:lnTo>
                    <a:pt x="9957" y="1270"/>
                  </a:lnTo>
                  <a:lnTo>
                    <a:pt x="10099" y="1239"/>
                  </a:lnTo>
                  <a:lnTo>
                    <a:pt x="10240" y="1204"/>
                  </a:lnTo>
                  <a:lnTo>
                    <a:pt x="10382" y="1165"/>
                  </a:lnTo>
                  <a:lnTo>
                    <a:pt x="10523" y="1122"/>
                  </a:lnTo>
                  <a:lnTo>
                    <a:pt x="10666" y="1077"/>
                  </a:lnTo>
                  <a:lnTo>
                    <a:pt x="10951" y="980"/>
                  </a:lnTo>
                  <a:lnTo>
                    <a:pt x="11235" y="874"/>
                  </a:lnTo>
                  <a:lnTo>
                    <a:pt x="11522" y="764"/>
                  </a:lnTo>
                  <a:lnTo>
                    <a:pt x="11808" y="652"/>
                  </a:lnTo>
                  <a:lnTo>
                    <a:pt x="12095" y="542"/>
                  </a:lnTo>
                  <a:lnTo>
                    <a:pt x="12382" y="435"/>
                  </a:lnTo>
                  <a:lnTo>
                    <a:pt x="12670" y="334"/>
                  </a:lnTo>
                  <a:lnTo>
                    <a:pt x="12815" y="287"/>
                  </a:lnTo>
                  <a:lnTo>
                    <a:pt x="12959" y="243"/>
                  </a:lnTo>
                  <a:lnTo>
                    <a:pt x="13104" y="202"/>
                  </a:lnTo>
                  <a:lnTo>
                    <a:pt x="13249" y="164"/>
                  </a:lnTo>
                  <a:lnTo>
                    <a:pt x="13394" y="131"/>
                  </a:lnTo>
                  <a:lnTo>
                    <a:pt x="13539" y="101"/>
                  </a:lnTo>
                  <a:lnTo>
                    <a:pt x="13684" y="77"/>
                  </a:lnTo>
                  <a:lnTo>
                    <a:pt x="13830" y="57"/>
                  </a:lnTo>
                  <a:lnTo>
                    <a:pt x="14119" y="28"/>
                  </a:lnTo>
                  <a:lnTo>
                    <a:pt x="14409" y="11"/>
                  </a:lnTo>
                  <a:lnTo>
                    <a:pt x="14698" y="3"/>
                  </a:lnTo>
                  <a:lnTo>
                    <a:pt x="14987" y="3"/>
                  </a:lnTo>
                  <a:lnTo>
                    <a:pt x="15275" y="11"/>
                  </a:lnTo>
                  <a:lnTo>
                    <a:pt x="15563" y="26"/>
                  </a:lnTo>
                  <a:lnTo>
                    <a:pt x="15851" y="46"/>
                  </a:lnTo>
                  <a:lnTo>
                    <a:pt x="16139" y="70"/>
                  </a:lnTo>
                  <a:lnTo>
                    <a:pt x="16713" y="125"/>
                  </a:lnTo>
                  <a:lnTo>
                    <a:pt x="17287" y="183"/>
                  </a:lnTo>
                  <a:lnTo>
                    <a:pt x="17573" y="211"/>
                  </a:lnTo>
                  <a:lnTo>
                    <a:pt x="17859" y="235"/>
                  </a:lnTo>
                  <a:lnTo>
                    <a:pt x="18145" y="256"/>
                  </a:lnTo>
                  <a:lnTo>
                    <a:pt x="18430" y="273"/>
                  </a:lnTo>
                  <a:cubicBezTo>
                    <a:pt x="18470" y="275"/>
                    <a:pt x="18500" y="309"/>
                    <a:pt x="18498" y="349"/>
                  </a:cubicBezTo>
                  <a:cubicBezTo>
                    <a:pt x="18496" y="388"/>
                    <a:pt x="18462" y="419"/>
                    <a:pt x="18422" y="416"/>
                  </a:cubicBezTo>
                  <a:lnTo>
                    <a:pt x="18134" y="400"/>
                  </a:lnTo>
                  <a:lnTo>
                    <a:pt x="17846" y="379"/>
                  </a:lnTo>
                  <a:lnTo>
                    <a:pt x="17559" y="354"/>
                  </a:lnTo>
                  <a:lnTo>
                    <a:pt x="17272" y="327"/>
                  </a:lnTo>
                  <a:lnTo>
                    <a:pt x="16699" y="269"/>
                  </a:lnTo>
                  <a:lnTo>
                    <a:pt x="16127" y="213"/>
                  </a:lnTo>
                  <a:lnTo>
                    <a:pt x="15841" y="190"/>
                  </a:lnTo>
                  <a:lnTo>
                    <a:pt x="15556" y="170"/>
                  </a:lnTo>
                  <a:lnTo>
                    <a:pt x="15271" y="155"/>
                  </a:lnTo>
                  <a:lnTo>
                    <a:pt x="14986" y="147"/>
                  </a:lnTo>
                  <a:lnTo>
                    <a:pt x="14702" y="147"/>
                  </a:lnTo>
                  <a:lnTo>
                    <a:pt x="14417" y="154"/>
                  </a:lnTo>
                  <a:lnTo>
                    <a:pt x="14133" y="172"/>
                  </a:lnTo>
                  <a:lnTo>
                    <a:pt x="13850" y="199"/>
                  </a:lnTo>
                  <a:lnTo>
                    <a:pt x="13709" y="218"/>
                  </a:lnTo>
                  <a:lnTo>
                    <a:pt x="13568" y="243"/>
                  </a:lnTo>
                  <a:lnTo>
                    <a:pt x="13426" y="271"/>
                  </a:lnTo>
                  <a:lnTo>
                    <a:pt x="13285" y="304"/>
                  </a:lnTo>
                  <a:lnTo>
                    <a:pt x="13143" y="340"/>
                  </a:lnTo>
                  <a:lnTo>
                    <a:pt x="13001" y="380"/>
                  </a:lnTo>
                  <a:lnTo>
                    <a:pt x="12859" y="424"/>
                  </a:lnTo>
                  <a:lnTo>
                    <a:pt x="12717" y="470"/>
                  </a:lnTo>
                  <a:lnTo>
                    <a:pt x="12432" y="569"/>
                  </a:lnTo>
                  <a:lnTo>
                    <a:pt x="12146" y="676"/>
                  </a:lnTo>
                  <a:lnTo>
                    <a:pt x="11860" y="787"/>
                  </a:lnTo>
                  <a:lnTo>
                    <a:pt x="11573" y="899"/>
                  </a:lnTo>
                  <a:lnTo>
                    <a:pt x="11285" y="1009"/>
                  </a:lnTo>
                  <a:lnTo>
                    <a:pt x="10997" y="1116"/>
                  </a:lnTo>
                  <a:lnTo>
                    <a:pt x="10709" y="1215"/>
                  </a:lnTo>
                  <a:lnTo>
                    <a:pt x="10564" y="1260"/>
                  </a:lnTo>
                  <a:lnTo>
                    <a:pt x="10420" y="1303"/>
                  </a:lnTo>
                  <a:lnTo>
                    <a:pt x="10275" y="1343"/>
                  </a:lnTo>
                  <a:lnTo>
                    <a:pt x="10130" y="1379"/>
                  </a:lnTo>
                  <a:lnTo>
                    <a:pt x="9985" y="1412"/>
                  </a:lnTo>
                  <a:lnTo>
                    <a:pt x="9839" y="1440"/>
                  </a:lnTo>
                  <a:lnTo>
                    <a:pt x="9693" y="1462"/>
                  </a:lnTo>
                  <a:lnTo>
                    <a:pt x="9547" y="1480"/>
                  </a:lnTo>
                  <a:lnTo>
                    <a:pt x="9400" y="1492"/>
                  </a:lnTo>
                  <a:lnTo>
                    <a:pt x="9254" y="1497"/>
                  </a:lnTo>
                  <a:lnTo>
                    <a:pt x="9179" y="1497"/>
                  </a:lnTo>
                  <a:lnTo>
                    <a:pt x="9103" y="1494"/>
                  </a:lnTo>
                  <a:lnTo>
                    <a:pt x="8955" y="1479"/>
                  </a:lnTo>
                  <a:lnTo>
                    <a:pt x="8807" y="1453"/>
                  </a:lnTo>
                  <a:lnTo>
                    <a:pt x="8660" y="1417"/>
                  </a:lnTo>
                  <a:lnTo>
                    <a:pt x="8513" y="1372"/>
                  </a:lnTo>
                  <a:lnTo>
                    <a:pt x="8367" y="1319"/>
                  </a:lnTo>
                  <a:lnTo>
                    <a:pt x="8221" y="1260"/>
                  </a:lnTo>
                  <a:lnTo>
                    <a:pt x="8076" y="1195"/>
                  </a:lnTo>
                  <a:lnTo>
                    <a:pt x="7932" y="1125"/>
                  </a:lnTo>
                  <a:lnTo>
                    <a:pt x="7787" y="1051"/>
                  </a:lnTo>
                  <a:lnTo>
                    <a:pt x="7500" y="896"/>
                  </a:lnTo>
                  <a:lnTo>
                    <a:pt x="7214" y="738"/>
                  </a:lnTo>
                  <a:lnTo>
                    <a:pt x="6929" y="584"/>
                  </a:lnTo>
                  <a:lnTo>
                    <a:pt x="6786" y="511"/>
                  </a:lnTo>
                  <a:lnTo>
                    <a:pt x="6645" y="442"/>
                  </a:lnTo>
                  <a:lnTo>
                    <a:pt x="6504" y="378"/>
                  </a:lnTo>
                  <a:lnTo>
                    <a:pt x="6363" y="320"/>
                  </a:lnTo>
                  <a:lnTo>
                    <a:pt x="6223" y="269"/>
                  </a:lnTo>
                  <a:lnTo>
                    <a:pt x="6084" y="225"/>
                  </a:lnTo>
                  <a:lnTo>
                    <a:pt x="5945" y="190"/>
                  </a:lnTo>
                  <a:lnTo>
                    <a:pt x="5807" y="164"/>
                  </a:lnTo>
                  <a:lnTo>
                    <a:pt x="5668" y="148"/>
                  </a:lnTo>
                  <a:lnTo>
                    <a:pt x="5599" y="145"/>
                  </a:lnTo>
                  <a:lnTo>
                    <a:pt x="5531" y="144"/>
                  </a:lnTo>
                  <a:lnTo>
                    <a:pt x="5462" y="147"/>
                  </a:lnTo>
                  <a:lnTo>
                    <a:pt x="5394" y="152"/>
                  </a:lnTo>
                  <a:lnTo>
                    <a:pt x="5326" y="160"/>
                  </a:lnTo>
                  <a:lnTo>
                    <a:pt x="5257" y="173"/>
                  </a:lnTo>
                  <a:lnTo>
                    <a:pt x="5189" y="188"/>
                  </a:lnTo>
                  <a:lnTo>
                    <a:pt x="5121" y="207"/>
                  </a:lnTo>
                  <a:lnTo>
                    <a:pt x="5053" y="230"/>
                  </a:lnTo>
                  <a:lnTo>
                    <a:pt x="4984" y="256"/>
                  </a:lnTo>
                  <a:lnTo>
                    <a:pt x="4916" y="287"/>
                  </a:lnTo>
                  <a:lnTo>
                    <a:pt x="4847" y="322"/>
                  </a:lnTo>
                  <a:lnTo>
                    <a:pt x="4778" y="360"/>
                  </a:lnTo>
                  <a:lnTo>
                    <a:pt x="4709" y="404"/>
                  </a:lnTo>
                  <a:lnTo>
                    <a:pt x="4640" y="451"/>
                  </a:lnTo>
                  <a:lnTo>
                    <a:pt x="4570" y="503"/>
                  </a:lnTo>
                  <a:lnTo>
                    <a:pt x="4500" y="559"/>
                  </a:lnTo>
                  <a:lnTo>
                    <a:pt x="4430" y="619"/>
                  </a:lnTo>
                  <a:lnTo>
                    <a:pt x="4360" y="682"/>
                  </a:lnTo>
                  <a:lnTo>
                    <a:pt x="4289" y="748"/>
                  </a:lnTo>
                  <a:lnTo>
                    <a:pt x="4219" y="819"/>
                  </a:lnTo>
                  <a:lnTo>
                    <a:pt x="4148" y="893"/>
                  </a:lnTo>
                  <a:lnTo>
                    <a:pt x="4077" y="970"/>
                  </a:lnTo>
                  <a:lnTo>
                    <a:pt x="4007" y="1049"/>
                  </a:lnTo>
                  <a:lnTo>
                    <a:pt x="3936" y="1133"/>
                  </a:lnTo>
                  <a:lnTo>
                    <a:pt x="3865" y="1219"/>
                  </a:lnTo>
                  <a:lnTo>
                    <a:pt x="3723" y="1401"/>
                  </a:lnTo>
                  <a:lnTo>
                    <a:pt x="3581" y="1593"/>
                  </a:lnTo>
                  <a:lnTo>
                    <a:pt x="3439" y="1797"/>
                  </a:lnTo>
                  <a:lnTo>
                    <a:pt x="3296" y="2009"/>
                  </a:lnTo>
                  <a:lnTo>
                    <a:pt x="3153" y="2229"/>
                  </a:lnTo>
                  <a:lnTo>
                    <a:pt x="3011" y="2459"/>
                  </a:lnTo>
                  <a:lnTo>
                    <a:pt x="2868" y="2694"/>
                  </a:lnTo>
                  <a:lnTo>
                    <a:pt x="2725" y="2937"/>
                  </a:lnTo>
                  <a:lnTo>
                    <a:pt x="2582" y="3185"/>
                  </a:lnTo>
                  <a:lnTo>
                    <a:pt x="2438" y="3438"/>
                  </a:lnTo>
                  <a:lnTo>
                    <a:pt x="2296" y="3695"/>
                  </a:lnTo>
                  <a:lnTo>
                    <a:pt x="2152" y="3955"/>
                  </a:lnTo>
                  <a:lnTo>
                    <a:pt x="1866" y="4483"/>
                  </a:lnTo>
                  <a:lnTo>
                    <a:pt x="1579" y="5015"/>
                  </a:lnTo>
                  <a:lnTo>
                    <a:pt x="1292" y="5545"/>
                  </a:lnTo>
                  <a:lnTo>
                    <a:pt x="1149" y="5808"/>
                  </a:lnTo>
                  <a:lnTo>
                    <a:pt x="1005" y="6068"/>
                  </a:lnTo>
                  <a:lnTo>
                    <a:pt x="862" y="6324"/>
                  </a:lnTo>
                  <a:lnTo>
                    <a:pt x="718" y="6577"/>
                  </a:lnTo>
                  <a:lnTo>
                    <a:pt x="574" y="6824"/>
                  </a:lnTo>
                  <a:lnTo>
                    <a:pt x="430" y="7066"/>
                  </a:lnTo>
                  <a:lnTo>
                    <a:pt x="287" y="7301"/>
                  </a:lnTo>
                  <a:lnTo>
                    <a:pt x="143" y="7528"/>
                  </a:lnTo>
                  <a:cubicBezTo>
                    <a:pt x="122" y="7562"/>
                    <a:pt x="78" y="7572"/>
                    <a:pt x="44" y="7551"/>
                  </a:cubicBezTo>
                  <a:cubicBezTo>
                    <a:pt x="10" y="7530"/>
                    <a:pt x="0" y="7485"/>
                    <a:pt x="22" y="7451"/>
                  </a:cubicBezTo>
                  <a:close/>
                </a:path>
              </a:pathLst>
            </a:custGeom>
            <a:solidFill>
              <a:srgbClr val="C00000"/>
            </a:solidFill>
            <a:ln w="1588" cap="flat">
              <a:solidFill>
                <a:srgbClr val="C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" name="Freeform 14"/>
            <p:cNvSpPr>
              <a:spLocks noEditPoints="1"/>
            </p:cNvSpPr>
            <p:nvPr/>
          </p:nvSpPr>
          <p:spPr bwMode="auto">
            <a:xfrm>
              <a:off x="1673530" y="4934199"/>
              <a:ext cx="2413378" cy="800782"/>
            </a:xfrm>
            <a:custGeom>
              <a:avLst/>
              <a:gdLst>
                <a:gd name="T0" fmla="*/ 193 w 18434"/>
                <a:gd name="T1" fmla="*/ 151 h 7657"/>
                <a:gd name="T2" fmla="*/ 627 w 18434"/>
                <a:gd name="T3" fmla="*/ 204 h 7657"/>
                <a:gd name="T4" fmla="*/ 1012 w 18434"/>
                <a:gd name="T5" fmla="*/ 189 h 7657"/>
                <a:gd name="T6" fmla="*/ 1441 w 18434"/>
                <a:gd name="T7" fmla="*/ 113 h 7657"/>
                <a:gd name="T8" fmla="*/ 1773 w 18434"/>
                <a:gd name="T9" fmla="*/ 40 h 7657"/>
                <a:gd name="T10" fmla="*/ 2157 w 18434"/>
                <a:gd name="T11" fmla="*/ 16 h 7657"/>
                <a:gd name="T12" fmla="*/ 2350 w 18434"/>
                <a:gd name="T13" fmla="*/ 6 h 7657"/>
                <a:gd name="T14" fmla="*/ 2687 w 18434"/>
                <a:gd name="T15" fmla="*/ 48 h 7657"/>
                <a:gd name="T16" fmla="*/ 3116 w 18434"/>
                <a:gd name="T17" fmla="*/ 112 h 7657"/>
                <a:gd name="T18" fmla="*/ 3493 w 18434"/>
                <a:gd name="T19" fmla="*/ 154 h 7657"/>
                <a:gd name="T20" fmla="*/ 3924 w 18434"/>
                <a:gd name="T21" fmla="*/ 195 h 7657"/>
                <a:gd name="T22" fmla="*/ 4261 w 18434"/>
                <a:gd name="T23" fmla="*/ 252 h 7657"/>
                <a:gd name="T24" fmla="*/ 4617 w 18434"/>
                <a:gd name="T25" fmla="*/ 406 h 7657"/>
                <a:gd name="T26" fmla="*/ 4790 w 18434"/>
                <a:gd name="T27" fmla="*/ 497 h 7657"/>
                <a:gd name="T28" fmla="*/ 5047 w 18434"/>
                <a:gd name="T29" fmla="*/ 724 h 7657"/>
                <a:gd name="T30" fmla="*/ 5348 w 18434"/>
                <a:gd name="T31" fmla="*/ 1034 h 7657"/>
                <a:gd name="T32" fmla="*/ 5626 w 18434"/>
                <a:gd name="T33" fmla="*/ 1296 h 7657"/>
                <a:gd name="T34" fmla="*/ 5959 w 18434"/>
                <a:gd name="T35" fmla="*/ 1574 h 7657"/>
                <a:gd name="T36" fmla="*/ 6221 w 18434"/>
                <a:gd name="T37" fmla="*/ 1791 h 7657"/>
                <a:gd name="T38" fmla="*/ 6473 w 18434"/>
                <a:gd name="T39" fmla="*/ 2082 h 7657"/>
                <a:gd name="T40" fmla="*/ 6598 w 18434"/>
                <a:gd name="T41" fmla="*/ 2228 h 7657"/>
                <a:gd name="T42" fmla="*/ 6779 w 18434"/>
                <a:gd name="T43" fmla="*/ 2516 h 7657"/>
                <a:gd name="T44" fmla="*/ 7021 w 18434"/>
                <a:gd name="T45" fmla="*/ 2877 h 7657"/>
                <a:gd name="T46" fmla="*/ 7270 w 18434"/>
                <a:gd name="T47" fmla="*/ 3170 h 7657"/>
                <a:gd name="T48" fmla="*/ 7592 w 18434"/>
                <a:gd name="T49" fmla="*/ 3463 h 7657"/>
                <a:gd name="T50" fmla="*/ 7854 w 18434"/>
                <a:gd name="T51" fmla="*/ 3677 h 7657"/>
                <a:gd name="T52" fmla="*/ 8121 w 18434"/>
                <a:gd name="T53" fmla="*/ 3950 h 7657"/>
                <a:gd name="T54" fmla="*/ 8260 w 18434"/>
                <a:gd name="T55" fmla="*/ 4081 h 7657"/>
                <a:gd name="T56" fmla="*/ 8481 w 18434"/>
                <a:gd name="T57" fmla="*/ 4338 h 7657"/>
                <a:gd name="T58" fmla="*/ 8806 w 18434"/>
                <a:gd name="T59" fmla="*/ 4633 h 7657"/>
                <a:gd name="T60" fmla="*/ 9150 w 18434"/>
                <a:gd name="T61" fmla="*/ 4819 h 7657"/>
                <a:gd name="T62" fmla="*/ 9580 w 18434"/>
                <a:gd name="T63" fmla="*/ 4901 h 7657"/>
                <a:gd name="T64" fmla="*/ 9916 w 18434"/>
                <a:gd name="T65" fmla="*/ 4882 h 7657"/>
                <a:gd name="T66" fmla="*/ 10290 w 18434"/>
                <a:gd name="T67" fmla="*/ 4853 h 7657"/>
                <a:gd name="T68" fmla="*/ 10476 w 18434"/>
                <a:gd name="T69" fmla="*/ 4818 h 7657"/>
                <a:gd name="T70" fmla="*/ 10811 w 18434"/>
                <a:gd name="T71" fmla="*/ 4780 h 7657"/>
                <a:gd name="T72" fmla="*/ 11237 w 18434"/>
                <a:gd name="T73" fmla="*/ 4685 h 7657"/>
                <a:gd name="T74" fmla="*/ 11596 w 18434"/>
                <a:gd name="T75" fmla="*/ 4547 h 7657"/>
                <a:gd name="T76" fmla="*/ 11982 w 18434"/>
                <a:gd name="T77" fmla="*/ 4348 h 7657"/>
                <a:gd name="T78" fmla="*/ 12285 w 18434"/>
                <a:gd name="T79" fmla="*/ 4192 h 7657"/>
                <a:gd name="T80" fmla="*/ 12660 w 18434"/>
                <a:gd name="T81" fmla="*/ 4088 h 7657"/>
                <a:gd name="T82" fmla="*/ 12851 w 18434"/>
                <a:gd name="T83" fmla="*/ 4052 h 7657"/>
                <a:gd name="T84" fmla="*/ 13193 w 18434"/>
                <a:gd name="T85" fmla="*/ 4064 h 7657"/>
                <a:gd name="T86" fmla="*/ 13614 w 18434"/>
                <a:gd name="T87" fmla="*/ 4148 h 7657"/>
                <a:gd name="T88" fmla="*/ 13972 w 18434"/>
                <a:gd name="T89" fmla="*/ 4256 h 7657"/>
                <a:gd name="T90" fmla="*/ 14385 w 18434"/>
                <a:gd name="T91" fmla="*/ 4387 h 7657"/>
                <a:gd name="T92" fmla="*/ 14704 w 18434"/>
                <a:gd name="T93" fmla="*/ 4510 h 7657"/>
                <a:gd name="T94" fmla="*/ 15029 w 18434"/>
                <a:gd name="T95" fmla="*/ 4719 h 7657"/>
                <a:gd name="T96" fmla="*/ 15187 w 18434"/>
                <a:gd name="T97" fmla="*/ 4830 h 7657"/>
                <a:gd name="T98" fmla="*/ 15428 w 18434"/>
                <a:gd name="T99" fmla="*/ 5070 h 7657"/>
                <a:gd name="T100" fmla="*/ 15735 w 18434"/>
                <a:gd name="T101" fmla="*/ 5377 h 7657"/>
                <a:gd name="T102" fmla="*/ 16027 w 18434"/>
                <a:gd name="T103" fmla="*/ 5625 h 7657"/>
                <a:gd name="T104" fmla="*/ 16383 w 18434"/>
                <a:gd name="T105" fmla="*/ 5874 h 7657"/>
                <a:gd name="T106" fmla="*/ 16666 w 18434"/>
                <a:gd name="T107" fmla="*/ 6063 h 7657"/>
                <a:gd name="T108" fmla="*/ 16951 w 18434"/>
                <a:gd name="T109" fmla="*/ 6320 h 7657"/>
                <a:gd name="T110" fmla="*/ 17094 w 18434"/>
                <a:gd name="T111" fmla="*/ 6449 h 7657"/>
                <a:gd name="T112" fmla="*/ 17312 w 18434"/>
                <a:gd name="T113" fmla="*/ 6708 h 7657"/>
                <a:gd name="T114" fmla="*/ 17605 w 18434"/>
                <a:gd name="T115" fmla="*/ 7030 h 7657"/>
                <a:gd name="T116" fmla="*/ 17898 w 18434"/>
                <a:gd name="T117" fmla="*/ 7280 h 7657"/>
                <a:gd name="T118" fmla="*/ 18265 w 18434"/>
                <a:gd name="T119" fmla="*/ 7515 h 7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434" h="7657">
                  <a:moveTo>
                    <a:pt x="52" y="95"/>
                  </a:moveTo>
                  <a:lnTo>
                    <a:pt x="52" y="95"/>
                  </a:lnTo>
                  <a:cubicBezTo>
                    <a:pt x="79" y="96"/>
                    <a:pt x="99" y="119"/>
                    <a:pt x="97" y="146"/>
                  </a:cubicBezTo>
                  <a:cubicBezTo>
                    <a:pt x="96" y="172"/>
                    <a:pt x="73" y="192"/>
                    <a:pt x="47" y="191"/>
                  </a:cubicBezTo>
                  <a:lnTo>
                    <a:pt x="47" y="191"/>
                  </a:lnTo>
                  <a:cubicBezTo>
                    <a:pt x="20" y="189"/>
                    <a:pt x="0" y="167"/>
                    <a:pt x="2" y="140"/>
                  </a:cubicBezTo>
                  <a:cubicBezTo>
                    <a:pt x="3" y="114"/>
                    <a:pt x="26" y="94"/>
                    <a:pt x="52" y="95"/>
                  </a:cubicBezTo>
                  <a:close/>
                  <a:moveTo>
                    <a:pt x="243" y="105"/>
                  </a:moveTo>
                  <a:lnTo>
                    <a:pt x="243" y="105"/>
                  </a:lnTo>
                  <a:cubicBezTo>
                    <a:pt x="269" y="106"/>
                    <a:pt x="290" y="128"/>
                    <a:pt x="289" y="154"/>
                  </a:cubicBezTo>
                  <a:cubicBezTo>
                    <a:pt x="289" y="181"/>
                    <a:pt x="266" y="202"/>
                    <a:pt x="240" y="201"/>
                  </a:cubicBezTo>
                  <a:lnTo>
                    <a:pt x="240" y="201"/>
                  </a:lnTo>
                  <a:cubicBezTo>
                    <a:pt x="213" y="200"/>
                    <a:pt x="192" y="178"/>
                    <a:pt x="193" y="151"/>
                  </a:cubicBezTo>
                  <a:cubicBezTo>
                    <a:pt x="194" y="125"/>
                    <a:pt x="216" y="104"/>
                    <a:pt x="243" y="105"/>
                  </a:cubicBezTo>
                  <a:close/>
                  <a:moveTo>
                    <a:pt x="434" y="109"/>
                  </a:moveTo>
                  <a:lnTo>
                    <a:pt x="434" y="109"/>
                  </a:lnTo>
                  <a:cubicBezTo>
                    <a:pt x="460" y="109"/>
                    <a:pt x="482" y="131"/>
                    <a:pt x="481" y="157"/>
                  </a:cubicBezTo>
                  <a:cubicBezTo>
                    <a:pt x="481" y="184"/>
                    <a:pt x="459" y="205"/>
                    <a:pt x="433" y="205"/>
                  </a:cubicBezTo>
                  <a:lnTo>
                    <a:pt x="433" y="205"/>
                  </a:lnTo>
                  <a:cubicBezTo>
                    <a:pt x="406" y="205"/>
                    <a:pt x="385" y="183"/>
                    <a:pt x="385" y="156"/>
                  </a:cubicBezTo>
                  <a:cubicBezTo>
                    <a:pt x="386" y="130"/>
                    <a:pt x="407" y="109"/>
                    <a:pt x="434" y="109"/>
                  </a:cubicBezTo>
                  <a:close/>
                  <a:moveTo>
                    <a:pt x="624" y="108"/>
                  </a:moveTo>
                  <a:lnTo>
                    <a:pt x="624" y="108"/>
                  </a:lnTo>
                  <a:cubicBezTo>
                    <a:pt x="650" y="107"/>
                    <a:pt x="673" y="128"/>
                    <a:pt x="673" y="154"/>
                  </a:cubicBezTo>
                  <a:cubicBezTo>
                    <a:pt x="674" y="181"/>
                    <a:pt x="654" y="203"/>
                    <a:pt x="627" y="204"/>
                  </a:cubicBezTo>
                  <a:lnTo>
                    <a:pt x="627" y="204"/>
                  </a:lnTo>
                  <a:cubicBezTo>
                    <a:pt x="601" y="205"/>
                    <a:pt x="578" y="184"/>
                    <a:pt x="577" y="158"/>
                  </a:cubicBezTo>
                  <a:cubicBezTo>
                    <a:pt x="577" y="131"/>
                    <a:pt x="597" y="109"/>
                    <a:pt x="624" y="108"/>
                  </a:cubicBezTo>
                  <a:close/>
                  <a:moveTo>
                    <a:pt x="816" y="102"/>
                  </a:moveTo>
                  <a:lnTo>
                    <a:pt x="816" y="102"/>
                  </a:lnTo>
                  <a:cubicBezTo>
                    <a:pt x="842" y="101"/>
                    <a:pt x="865" y="121"/>
                    <a:pt x="865" y="148"/>
                  </a:cubicBezTo>
                  <a:cubicBezTo>
                    <a:pt x="866" y="174"/>
                    <a:pt x="846" y="197"/>
                    <a:pt x="819" y="197"/>
                  </a:cubicBezTo>
                  <a:lnTo>
                    <a:pt x="819" y="197"/>
                  </a:lnTo>
                  <a:cubicBezTo>
                    <a:pt x="793" y="198"/>
                    <a:pt x="770" y="178"/>
                    <a:pt x="769" y="151"/>
                  </a:cubicBezTo>
                  <a:cubicBezTo>
                    <a:pt x="769" y="125"/>
                    <a:pt x="789" y="102"/>
                    <a:pt x="816" y="102"/>
                  </a:cubicBezTo>
                  <a:close/>
                  <a:moveTo>
                    <a:pt x="1006" y="93"/>
                  </a:moveTo>
                  <a:lnTo>
                    <a:pt x="1007" y="93"/>
                  </a:lnTo>
                  <a:cubicBezTo>
                    <a:pt x="1033" y="91"/>
                    <a:pt x="1056" y="111"/>
                    <a:pt x="1057" y="138"/>
                  </a:cubicBezTo>
                  <a:cubicBezTo>
                    <a:pt x="1059" y="164"/>
                    <a:pt x="1039" y="187"/>
                    <a:pt x="1012" y="189"/>
                  </a:cubicBezTo>
                  <a:lnTo>
                    <a:pt x="1012" y="189"/>
                  </a:lnTo>
                  <a:cubicBezTo>
                    <a:pt x="986" y="190"/>
                    <a:pt x="963" y="170"/>
                    <a:pt x="961" y="144"/>
                  </a:cubicBezTo>
                  <a:cubicBezTo>
                    <a:pt x="960" y="117"/>
                    <a:pt x="980" y="94"/>
                    <a:pt x="1006" y="93"/>
                  </a:cubicBezTo>
                  <a:close/>
                  <a:moveTo>
                    <a:pt x="1198" y="82"/>
                  </a:moveTo>
                  <a:lnTo>
                    <a:pt x="1198" y="82"/>
                  </a:lnTo>
                  <a:cubicBezTo>
                    <a:pt x="1224" y="80"/>
                    <a:pt x="1247" y="100"/>
                    <a:pt x="1249" y="126"/>
                  </a:cubicBezTo>
                  <a:cubicBezTo>
                    <a:pt x="1251" y="153"/>
                    <a:pt x="1231" y="176"/>
                    <a:pt x="1205" y="177"/>
                  </a:cubicBezTo>
                  <a:lnTo>
                    <a:pt x="1204" y="177"/>
                  </a:lnTo>
                  <a:cubicBezTo>
                    <a:pt x="1178" y="179"/>
                    <a:pt x="1155" y="159"/>
                    <a:pt x="1153" y="133"/>
                  </a:cubicBezTo>
                  <a:cubicBezTo>
                    <a:pt x="1151" y="107"/>
                    <a:pt x="1171" y="84"/>
                    <a:pt x="1198" y="82"/>
                  </a:cubicBezTo>
                  <a:close/>
                  <a:moveTo>
                    <a:pt x="1389" y="68"/>
                  </a:moveTo>
                  <a:lnTo>
                    <a:pt x="1389" y="68"/>
                  </a:lnTo>
                  <a:cubicBezTo>
                    <a:pt x="1416" y="66"/>
                    <a:pt x="1439" y="86"/>
                    <a:pt x="1441" y="113"/>
                  </a:cubicBezTo>
                  <a:cubicBezTo>
                    <a:pt x="1443" y="139"/>
                    <a:pt x="1423" y="162"/>
                    <a:pt x="1396" y="164"/>
                  </a:cubicBezTo>
                  <a:lnTo>
                    <a:pt x="1396" y="164"/>
                  </a:lnTo>
                  <a:cubicBezTo>
                    <a:pt x="1370" y="166"/>
                    <a:pt x="1347" y="146"/>
                    <a:pt x="1345" y="120"/>
                  </a:cubicBezTo>
                  <a:cubicBezTo>
                    <a:pt x="1343" y="93"/>
                    <a:pt x="1363" y="70"/>
                    <a:pt x="1389" y="68"/>
                  </a:cubicBezTo>
                  <a:close/>
                  <a:moveTo>
                    <a:pt x="1581" y="55"/>
                  </a:moveTo>
                  <a:lnTo>
                    <a:pt x="1581" y="54"/>
                  </a:lnTo>
                  <a:cubicBezTo>
                    <a:pt x="1607" y="52"/>
                    <a:pt x="1630" y="72"/>
                    <a:pt x="1632" y="99"/>
                  </a:cubicBezTo>
                  <a:cubicBezTo>
                    <a:pt x="1634" y="125"/>
                    <a:pt x="1614" y="148"/>
                    <a:pt x="1588" y="150"/>
                  </a:cubicBezTo>
                  <a:lnTo>
                    <a:pt x="1588" y="150"/>
                  </a:lnTo>
                  <a:cubicBezTo>
                    <a:pt x="1562" y="152"/>
                    <a:pt x="1538" y="132"/>
                    <a:pt x="1536" y="106"/>
                  </a:cubicBezTo>
                  <a:cubicBezTo>
                    <a:pt x="1534" y="80"/>
                    <a:pt x="1554" y="57"/>
                    <a:pt x="1581" y="55"/>
                  </a:cubicBezTo>
                  <a:close/>
                  <a:moveTo>
                    <a:pt x="1773" y="40"/>
                  </a:moveTo>
                  <a:lnTo>
                    <a:pt x="1773" y="40"/>
                  </a:lnTo>
                  <a:cubicBezTo>
                    <a:pt x="1799" y="38"/>
                    <a:pt x="1822" y="58"/>
                    <a:pt x="1824" y="85"/>
                  </a:cubicBezTo>
                  <a:cubicBezTo>
                    <a:pt x="1826" y="111"/>
                    <a:pt x="1806" y="134"/>
                    <a:pt x="1779" y="136"/>
                  </a:cubicBezTo>
                  <a:lnTo>
                    <a:pt x="1779" y="136"/>
                  </a:lnTo>
                  <a:cubicBezTo>
                    <a:pt x="1753" y="138"/>
                    <a:pt x="1730" y="118"/>
                    <a:pt x="1728" y="91"/>
                  </a:cubicBezTo>
                  <a:cubicBezTo>
                    <a:pt x="1726" y="65"/>
                    <a:pt x="1746" y="42"/>
                    <a:pt x="1773" y="40"/>
                  </a:cubicBezTo>
                  <a:close/>
                  <a:moveTo>
                    <a:pt x="1964" y="27"/>
                  </a:moveTo>
                  <a:lnTo>
                    <a:pt x="1964" y="27"/>
                  </a:lnTo>
                  <a:cubicBezTo>
                    <a:pt x="1991" y="25"/>
                    <a:pt x="2014" y="45"/>
                    <a:pt x="2015" y="72"/>
                  </a:cubicBezTo>
                  <a:cubicBezTo>
                    <a:pt x="2017" y="98"/>
                    <a:pt x="1997" y="121"/>
                    <a:pt x="1971" y="123"/>
                  </a:cubicBezTo>
                  <a:lnTo>
                    <a:pt x="1971" y="123"/>
                  </a:lnTo>
                  <a:cubicBezTo>
                    <a:pt x="1944" y="125"/>
                    <a:pt x="1921" y="105"/>
                    <a:pt x="1920" y="78"/>
                  </a:cubicBezTo>
                  <a:cubicBezTo>
                    <a:pt x="1918" y="52"/>
                    <a:pt x="1938" y="29"/>
                    <a:pt x="1964" y="27"/>
                  </a:cubicBezTo>
                  <a:close/>
                  <a:moveTo>
                    <a:pt x="2157" y="16"/>
                  </a:moveTo>
                  <a:lnTo>
                    <a:pt x="2157" y="16"/>
                  </a:lnTo>
                  <a:cubicBezTo>
                    <a:pt x="2183" y="14"/>
                    <a:pt x="2206" y="35"/>
                    <a:pt x="2207" y="61"/>
                  </a:cubicBezTo>
                  <a:cubicBezTo>
                    <a:pt x="2209" y="88"/>
                    <a:pt x="2188" y="110"/>
                    <a:pt x="2162" y="112"/>
                  </a:cubicBezTo>
                  <a:lnTo>
                    <a:pt x="2162" y="112"/>
                  </a:lnTo>
                  <a:cubicBezTo>
                    <a:pt x="2135" y="113"/>
                    <a:pt x="2113" y="93"/>
                    <a:pt x="2111" y="66"/>
                  </a:cubicBezTo>
                  <a:cubicBezTo>
                    <a:pt x="2110" y="40"/>
                    <a:pt x="2130" y="17"/>
                    <a:pt x="2157" y="16"/>
                  </a:cubicBezTo>
                  <a:close/>
                  <a:moveTo>
                    <a:pt x="2350" y="6"/>
                  </a:moveTo>
                  <a:lnTo>
                    <a:pt x="2350" y="6"/>
                  </a:lnTo>
                  <a:cubicBezTo>
                    <a:pt x="2377" y="6"/>
                    <a:pt x="2399" y="27"/>
                    <a:pt x="2399" y="53"/>
                  </a:cubicBezTo>
                  <a:cubicBezTo>
                    <a:pt x="2400" y="80"/>
                    <a:pt x="2379" y="102"/>
                    <a:pt x="2352" y="102"/>
                  </a:cubicBezTo>
                  <a:lnTo>
                    <a:pt x="2352" y="102"/>
                  </a:lnTo>
                  <a:cubicBezTo>
                    <a:pt x="2326" y="103"/>
                    <a:pt x="2304" y="82"/>
                    <a:pt x="2303" y="55"/>
                  </a:cubicBezTo>
                  <a:cubicBezTo>
                    <a:pt x="2303" y="29"/>
                    <a:pt x="2324" y="7"/>
                    <a:pt x="2350" y="6"/>
                  </a:cubicBezTo>
                  <a:close/>
                  <a:moveTo>
                    <a:pt x="2542" y="2"/>
                  </a:moveTo>
                  <a:lnTo>
                    <a:pt x="2542" y="2"/>
                  </a:lnTo>
                  <a:cubicBezTo>
                    <a:pt x="2569" y="1"/>
                    <a:pt x="2591" y="22"/>
                    <a:pt x="2591" y="49"/>
                  </a:cubicBezTo>
                  <a:cubicBezTo>
                    <a:pt x="2592" y="75"/>
                    <a:pt x="2571" y="97"/>
                    <a:pt x="2544" y="98"/>
                  </a:cubicBezTo>
                  <a:lnTo>
                    <a:pt x="2544" y="98"/>
                  </a:lnTo>
                  <a:cubicBezTo>
                    <a:pt x="2518" y="99"/>
                    <a:pt x="2496" y="78"/>
                    <a:pt x="2495" y="51"/>
                  </a:cubicBezTo>
                  <a:cubicBezTo>
                    <a:pt x="2495" y="25"/>
                    <a:pt x="2516" y="3"/>
                    <a:pt x="2542" y="2"/>
                  </a:cubicBezTo>
                  <a:close/>
                  <a:moveTo>
                    <a:pt x="2735" y="0"/>
                  </a:moveTo>
                  <a:lnTo>
                    <a:pt x="2735" y="0"/>
                  </a:lnTo>
                  <a:cubicBezTo>
                    <a:pt x="2762" y="0"/>
                    <a:pt x="2783" y="22"/>
                    <a:pt x="2783" y="48"/>
                  </a:cubicBezTo>
                  <a:cubicBezTo>
                    <a:pt x="2783" y="75"/>
                    <a:pt x="2762" y="96"/>
                    <a:pt x="2735" y="96"/>
                  </a:cubicBezTo>
                  <a:lnTo>
                    <a:pt x="2735" y="96"/>
                  </a:lnTo>
                  <a:cubicBezTo>
                    <a:pt x="2709" y="96"/>
                    <a:pt x="2687" y="75"/>
                    <a:pt x="2687" y="48"/>
                  </a:cubicBezTo>
                  <a:cubicBezTo>
                    <a:pt x="2687" y="22"/>
                    <a:pt x="2709" y="0"/>
                    <a:pt x="2735" y="0"/>
                  </a:cubicBezTo>
                  <a:close/>
                  <a:moveTo>
                    <a:pt x="2930" y="5"/>
                  </a:moveTo>
                  <a:lnTo>
                    <a:pt x="2930" y="5"/>
                  </a:lnTo>
                  <a:cubicBezTo>
                    <a:pt x="2956" y="6"/>
                    <a:pt x="2977" y="29"/>
                    <a:pt x="2975" y="55"/>
                  </a:cubicBezTo>
                  <a:cubicBezTo>
                    <a:pt x="2974" y="82"/>
                    <a:pt x="2952" y="102"/>
                    <a:pt x="2925" y="101"/>
                  </a:cubicBezTo>
                  <a:lnTo>
                    <a:pt x="2925" y="101"/>
                  </a:lnTo>
                  <a:cubicBezTo>
                    <a:pt x="2898" y="100"/>
                    <a:pt x="2878" y="77"/>
                    <a:pt x="2879" y="51"/>
                  </a:cubicBezTo>
                  <a:cubicBezTo>
                    <a:pt x="2881" y="24"/>
                    <a:pt x="2903" y="4"/>
                    <a:pt x="2930" y="5"/>
                  </a:cubicBezTo>
                  <a:close/>
                  <a:moveTo>
                    <a:pt x="3122" y="16"/>
                  </a:moveTo>
                  <a:lnTo>
                    <a:pt x="3123" y="16"/>
                  </a:lnTo>
                  <a:cubicBezTo>
                    <a:pt x="3149" y="18"/>
                    <a:pt x="3169" y="41"/>
                    <a:pt x="3167" y="67"/>
                  </a:cubicBezTo>
                  <a:cubicBezTo>
                    <a:pt x="3165" y="94"/>
                    <a:pt x="3142" y="114"/>
                    <a:pt x="3116" y="112"/>
                  </a:cubicBezTo>
                  <a:lnTo>
                    <a:pt x="3116" y="112"/>
                  </a:lnTo>
                  <a:cubicBezTo>
                    <a:pt x="3089" y="110"/>
                    <a:pt x="3069" y="87"/>
                    <a:pt x="3071" y="60"/>
                  </a:cubicBezTo>
                  <a:cubicBezTo>
                    <a:pt x="3073" y="34"/>
                    <a:pt x="3096" y="14"/>
                    <a:pt x="3122" y="16"/>
                  </a:cubicBezTo>
                  <a:close/>
                  <a:moveTo>
                    <a:pt x="3315" y="33"/>
                  </a:moveTo>
                  <a:lnTo>
                    <a:pt x="3315" y="34"/>
                  </a:lnTo>
                  <a:cubicBezTo>
                    <a:pt x="3342" y="36"/>
                    <a:pt x="3361" y="60"/>
                    <a:pt x="3358" y="86"/>
                  </a:cubicBezTo>
                  <a:cubicBezTo>
                    <a:pt x="3355" y="113"/>
                    <a:pt x="3332" y="132"/>
                    <a:pt x="3306" y="129"/>
                  </a:cubicBezTo>
                  <a:lnTo>
                    <a:pt x="3305" y="129"/>
                  </a:lnTo>
                  <a:cubicBezTo>
                    <a:pt x="3279" y="126"/>
                    <a:pt x="3260" y="103"/>
                    <a:pt x="3263" y="76"/>
                  </a:cubicBezTo>
                  <a:cubicBezTo>
                    <a:pt x="3265" y="50"/>
                    <a:pt x="3289" y="31"/>
                    <a:pt x="3315" y="33"/>
                  </a:cubicBezTo>
                  <a:close/>
                  <a:moveTo>
                    <a:pt x="3509" y="59"/>
                  </a:moveTo>
                  <a:lnTo>
                    <a:pt x="3509" y="59"/>
                  </a:lnTo>
                  <a:cubicBezTo>
                    <a:pt x="3535" y="64"/>
                    <a:pt x="3553" y="88"/>
                    <a:pt x="3548" y="115"/>
                  </a:cubicBezTo>
                  <a:cubicBezTo>
                    <a:pt x="3544" y="141"/>
                    <a:pt x="3519" y="158"/>
                    <a:pt x="3493" y="154"/>
                  </a:cubicBezTo>
                  <a:lnTo>
                    <a:pt x="3493" y="154"/>
                  </a:lnTo>
                  <a:cubicBezTo>
                    <a:pt x="3467" y="149"/>
                    <a:pt x="3449" y="125"/>
                    <a:pt x="3453" y="98"/>
                  </a:cubicBezTo>
                  <a:cubicBezTo>
                    <a:pt x="3458" y="72"/>
                    <a:pt x="3483" y="55"/>
                    <a:pt x="3509" y="59"/>
                  </a:cubicBezTo>
                  <a:close/>
                  <a:moveTo>
                    <a:pt x="3699" y="94"/>
                  </a:moveTo>
                  <a:lnTo>
                    <a:pt x="3699" y="94"/>
                  </a:lnTo>
                  <a:cubicBezTo>
                    <a:pt x="3725" y="99"/>
                    <a:pt x="3742" y="125"/>
                    <a:pt x="3737" y="150"/>
                  </a:cubicBezTo>
                  <a:cubicBezTo>
                    <a:pt x="3731" y="176"/>
                    <a:pt x="3706" y="193"/>
                    <a:pt x="3680" y="188"/>
                  </a:cubicBezTo>
                  <a:lnTo>
                    <a:pt x="3680" y="188"/>
                  </a:lnTo>
                  <a:cubicBezTo>
                    <a:pt x="3654" y="182"/>
                    <a:pt x="3637" y="157"/>
                    <a:pt x="3643" y="131"/>
                  </a:cubicBezTo>
                  <a:cubicBezTo>
                    <a:pt x="3648" y="105"/>
                    <a:pt x="3673" y="88"/>
                    <a:pt x="3699" y="94"/>
                  </a:cubicBezTo>
                  <a:close/>
                  <a:moveTo>
                    <a:pt x="3888" y="137"/>
                  </a:moveTo>
                  <a:lnTo>
                    <a:pt x="3889" y="137"/>
                  </a:lnTo>
                  <a:cubicBezTo>
                    <a:pt x="3914" y="143"/>
                    <a:pt x="3930" y="169"/>
                    <a:pt x="3924" y="195"/>
                  </a:cubicBezTo>
                  <a:cubicBezTo>
                    <a:pt x="3917" y="221"/>
                    <a:pt x="3891" y="237"/>
                    <a:pt x="3866" y="230"/>
                  </a:cubicBezTo>
                  <a:lnTo>
                    <a:pt x="3865" y="230"/>
                  </a:lnTo>
                  <a:cubicBezTo>
                    <a:pt x="3840" y="224"/>
                    <a:pt x="3824" y="198"/>
                    <a:pt x="3830" y="172"/>
                  </a:cubicBezTo>
                  <a:cubicBezTo>
                    <a:pt x="3837" y="146"/>
                    <a:pt x="3863" y="131"/>
                    <a:pt x="3888" y="137"/>
                  </a:cubicBezTo>
                  <a:close/>
                  <a:moveTo>
                    <a:pt x="4077" y="189"/>
                  </a:moveTo>
                  <a:lnTo>
                    <a:pt x="4077" y="189"/>
                  </a:lnTo>
                  <a:cubicBezTo>
                    <a:pt x="4102" y="198"/>
                    <a:pt x="4116" y="225"/>
                    <a:pt x="4108" y="250"/>
                  </a:cubicBezTo>
                  <a:cubicBezTo>
                    <a:pt x="4099" y="275"/>
                    <a:pt x="4072" y="289"/>
                    <a:pt x="4047" y="281"/>
                  </a:cubicBezTo>
                  <a:lnTo>
                    <a:pt x="4047" y="281"/>
                  </a:lnTo>
                  <a:cubicBezTo>
                    <a:pt x="4022" y="272"/>
                    <a:pt x="4008" y="245"/>
                    <a:pt x="4016" y="220"/>
                  </a:cubicBezTo>
                  <a:cubicBezTo>
                    <a:pt x="4025" y="195"/>
                    <a:pt x="4052" y="181"/>
                    <a:pt x="4077" y="189"/>
                  </a:cubicBezTo>
                  <a:close/>
                  <a:moveTo>
                    <a:pt x="4261" y="252"/>
                  </a:moveTo>
                  <a:lnTo>
                    <a:pt x="4261" y="252"/>
                  </a:lnTo>
                  <a:cubicBezTo>
                    <a:pt x="4285" y="262"/>
                    <a:pt x="4298" y="289"/>
                    <a:pt x="4289" y="314"/>
                  </a:cubicBezTo>
                  <a:cubicBezTo>
                    <a:pt x="4279" y="339"/>
                    <a:pt x="4252" y="352"/>
                    <a:pt x="4227" y="342"/>
                  </a:cubicBezTo>
                  <a:lnTo>
                    <a:pt x="4227" y="342"/>
                  </a:lnTo>
                  <a:cubicBezTo>
                    <a:pt x="4202" y="333"/>
                    <a:pt x="4189" y="305"/>
                    <a:pt x="4199" y="280"/>
                  </a:cubicBezTo>
                  <a:cubicBezTo>
                    <a:pt x="4208" y="256"/>
                    <a:pt x="4236" y="243"/>
                    <a:pt x="4261" y="252"/>
                  </a:cubicBezTo>
                  <a:close/>
                  <a:moveTo>
                    <a:pt x="4441" y="324"/>
                  </a:moveTo>
                  <a:lnTo>
                    <a:pt x="4441" y="324"/>
                  </a:lnTo>
                  <a:cubicBezTo>
                    <a:pt x="4465" y="335"/>
                    <a:pt x="4477" y="363"/>
                    <a:pt x="4466" y="387"/>
                  </a:cubicBezTo>
                  <a:cubicBezTo>
                    <a:pt x="4456" y="412"/>
                    <a:pt x="4428" y="423"/>
                    <a:pt x="4403" y="413"/>
                  </a:cubicBezTo>
                  <a:lnTo>
                    <a:pt x="4403" y="413"/>
                  </a:lnTo>
                  <a:cubicBezTo>
                    <a:pt x="4379" y="402"/>
                    <a:pt x="4368" y="374"/>
                    <a:pt x="4378" y="350"/>
                  </a:cubicBezTo>
                  <a:cubicBezTo>
                    <a:pt x="4388" y="325"/>
                    <a:pt x="4417" y="314"/>
                    <a:pt x="4441" y="324"/>
                  </a:cubicBezTo>
                  <a:close/>
                  <a:moveTo>
                    <a:pt x="4617" y="406"/>
                  </a:moveTo>
                  <a:lnTo>
                    <a:pt x="4618" y="406"/>
                  </a:lnTo>
                  <a:cubicBezTo>
                    <a:pt x="4641" y="417"/>
                    <a:pt x="4651" y="446"/>
                    <a:pt x="4640" y="470"/>
                  </a:cubicBezTo>
                  <a:cubicBezTo>
                    <a:pt x="4628" y="494"/>
                    <a:pt x="4600" y="504"/>
                    <a:pt x="4576" y="492"/>
                  </a:cubicBezTo>
                  <a:lnTo>
                    <a:pt x="4576" y="492"/>
                  </a:lnTo>
                  <a:cubicBezTo>
                    <a:pt x="4552" y="480"/>
                    <a:pt x="4542" y="452"/>
                    <a:pt x="4553" y="428"/>
                  </a:cubicBezTo>
                  <a:cubicBezTo>
                    <a:pt x="4565" y="404"/>
                    <a:pt x="4594" y="394"/>
                    <a:pt x="4617" y="406"/>
                  </a:cubicBezTo>
                  <a:close/>
                  <a:moveTo>
                    <a:pt x="4790" y="497"/>
                  </a:moveTo>
                  <a:lnTo>
                    <a:pt x="4790" y="497"/>
                  </a:lnTo>
                  <a:cubicBezTo>
                    <a:pt x="4813" y="511"/>
                    <a:pt x="4821" y="540"/>
                    <a:pt x="4808" y="563"/>
                  </a:cubicBezTo>
                  <a:cubicBezTo>
                    <a:pt x="4795" y="586"/>
                    <a:pt x="4765" y="594"/>
                    <a:pt x="4742" y="581"/>
                  </a:cubicBezTo>
                  <a:lnTo>
                    <a:pt x="4742" y="581"/>
                  </a:lnTo>
                  <a:cubicBezTo>
                    <a:pt x="4719" y="568"/>
                    <a:pt x="4711" y="538"/>
                    <a:pt x="4724" y="515"/>
                  </a:cubicBezTo>
                  <a:cubicBezTo>
                    <a:pt x="4737" y="492"/>
                    <a:pt x="4767" y="484"/>
                    <a:pt x="4790" y="497"/>
                  </a:cubicBezTo>
                  <a:close/>
                  <a:moveTo>
                    <a:pt x="4956" y="603"/>
                  </a:moveTo>
                  <a:lnTo>
                    <a:pt x="4956" y="603"/>
                  </a:lnTo>
                  <a:cubicBezTo>
                    <a:pt x="4978" y="618"/>
                    <a:pt x="4983" y="648"/>
                    <a:pt x="4968" y="670"/>
                  </a:cubicBezTo>
                  <a:cubicBezTo>
                    <a:pt x="4952" y="691"/>
                    <a:pt x="4922" y="696"/>
                    <a:pt x="4901" y="681"/>
                  </a:cubicBezTo>
                  <a:lnTo>
                    <a:pt x="4901" y="681"/>
                  </a:lnTo>
                  <a:cubicBezTo>
                    <a:pt x="4879" y="666"/>
                    <a:pt x="4874" y="636"/>
                    <a:pt x="4889" y="614"/>
                  </a:cubicBezTo>
                  <a:cubicBezTo>
                    <a:pt x="4904" y="593"/>
                    <a:pt x="4934" y="587"/>
                    <a:pt x="4956" y="603"/>
                  </a:cubicBezTo>
                  <a:close/>
                  <a:moveTo>
                    <a:pt x="5114" y="716"/>
                  </a:moveTo>
                  <a:lnTo>
                    <a:pt x="5114" y="716"/>
                  </a:lnTo>
                  <a:cubicBezTo>
                    <a:pt x="5135" y="732"/>
                    <a:pt x="5139" y="763"/>
                    <a:pt x="5122" y="783"/>
                  </a:cubicBezTo>
                  <a:cubicBezTo>
                    <a:pt x="5106" y="804"/>
                    <a:pt x="5076" y="808"/>
                    <a:pt x="5055" y="792"/>
                  </a:cubicBezTo>
                  <a:lnTo>
                    <a:pt x="5055" y="792"/>
                  </a:lnTo>
                  <a:cubicBezTo>
                    <a:pt x="5034" y="775"/>
                    <a:pt x="5030" y="745"/>
                    <a:pt x="5047" y="724"/>
                  </a:cubicBezTo>
                  <a:cubicBezTo>
                    <a:pt x="5063" y="703"/>
                    <a:pt x="5093" y="700"/>
                    <a:pt x="5114" y="716"/>
                  </a:cubicBezTo>
                  <a:close/>
                  <a:moveTo>
                    <a:pt x="5266" y="837"/>
                  </a:moveTo>
                  <a:lnTo>
                    <a:pt x="5266" y="837"/>
                  </a:lnTo>
                  <a:cubicBezTo>
                    <a:pt x="5286" y="854"/>
                    <a:pt x="5289" y="884"/>
                    <a:pt x="5271" y="904"/>
                  </a:cubicBezTo>
                  <a:cubicBezTo>
                    <a:pt x="5254" y="925"/>
                    <a:pt x="5224" y="927"/>
                    <a:pt x="5204" y="910"/>
                  </a:cubicBezTo>
                  <a:lnTo>
                    <a:pt x="5204" y="910"/>
                  </a:lnTo>
                  <a:cubicBezTo>
                    <a:pt x="5184" y="893"/>
                    <a:pt x="5181" y="862"/>
                    <a:pt x="5198" y="842"/>
                  </a:cubicBezTo>
                  <a:cubicBezTo>
                    <a:pt x="5215" y="822"/>
                    <a:pt x="5246" y="819"/>
                    <a:pt x="5266" y="837"/>
                  </a:cubicBezTo>
                  <a:close/>
                  <a:moveTo>
                    <a:pt x="5413" y="963"/>
                  </a:moveTo>
                  <a:lnTo>
                    <a:pt x="5413" y="963"/>
                  </a:lnTo>
                  <a:cubicBezTo>
                    <a:pt x="5433" y="981"/>
                    <a:pt x="5434" y="1011"/>
                    <a:pt x="5416" y="1031"/>
                  </a:cubicBezTo>
                  <a:cubicBezTo>
                    <a:pt x="5398" y="1050"/>
                    <a:pt x="5368" y="1052"/>
                    <a:pt x="5348" y="1034"/>
                  </a:cubicBezTo>
                  <a:lnTo>
                    <a:pt x="5348" y="1034"/>
                  </a:lnTo>
                  <a:cubicBezTo>
                    <a:pt x="5329" y="1016"/>
                    <a:pt x="5327" y="985"/>
                    <a:pt x="5345" y="966"/>
                  </a:cubicBezTo>
                  <a:cubicBezTo>
                    <a:pt x="5363" y="946"/>
                    <a:pt x="5393" y="945"/>
                    <a:pt x="5413" y="963"/>
                  </a:cubicBezTo>
                  <a:close/>
                  <a:moveTo>
                    <a:pt x="5556" y="1094"/>
                  </a:moveTo>
                  <a:lnTo>
                    <a:pt x="5556" y="1094"/>
                  </a:lnTo>
                  <a:cubicBezTo>
                    <a:pt x="5575" y="1112"/>
                    <a:pt x="5575" y="1143"/>
                    <a:pt x="5557" y="1162"/>
                  </a:cubicBezTo>
                  <a:cubicBezTo>
                    <a:pt x="5538" y="1181"/>
                    <a:pt x="5508" y="1181"/>
                    <a:pt x="5489" y="1163"/>
                  </a:cubicBezTo>
                  <a:lnTo>
                    <a:pt x="5489" y="1163"/>
                  </a:lnTo>
                  <a:cubicBezTo>
                    <a:pt x="5470" y="1144"/>
                    <a:pt x="5469" y="1114"/>
                    <a:pt x="5488" y="1095"/>
                  </a:cubicBezTo>
                  <a:cubicBezTo>
                    <a:pt x="5506" y="1076"/>
                    <a:pt x="5537" y="1075"/>
                    <a:pt x="5556" y="1094"/>
                  </a:cubicBezTo>
                  <a:close/>
                  <a:moveTo>
                    <a:pt x="5694" y="1228"/>
                  </a:moveTo>
                  <a:lnTo>
                    <a:pt x="5694" y="1228"/>
                  </a:lnTo>
                  <a:cubicBezTo>
                    <a:pt x="5713" y="1247"/>
                    <a:pt x="5713" y="1277"/>
                    <a:pt x="5694" y="1296"/>
                  </a:cubicBezTo>
                  <a:cubicBezTo>
                    <a:pt x="5675" y="1315"/>
                    <a:pt x="5645" y="1315"/>
                    <a:pt x="5626" y="1296"/>
                  </a:cubicBezTo>
                  <a:lnTo>
                    <a:pt x="5626" y="1296"/>
                  </a:lnTo>
                  <a:cubicBezTo>
                    <a:pt x="5607" y="1277"/>
                    <a:pt x="5607" y="1247"/>
                    <a:pt x="5626" y="1228"/>
                  </a:cubicBezTo>
                  <a:cubicBezTo>
                    <a:pt x="5645" y="1209"/>
                    <a:pt x="5675" y="1209"/>
                    <a:pt x="5694" y="1228"/>
                  </a:cubicBezTo>
                  <a:close/>
                  <a:moveTo>
                    <a:pt x="5830" y="1366"/>
                  </a:moveTo>
                  <a:lnTo>
                    <a:pt x="5830" y="1366"/>
                  </a:lnTo>
                  <a:cubicBezTo>
                    <a:pt x="5848" y="1385"/>
                    <a:pt x="5847" y="1415"/>
                    <a:pt x="5828" y="1434"/>
                  </a:cubicBezTo>
                  <a:cubicBezTo>
                    <a:pt x="5809" y="1452"/>
                    <a:pt x="5778" y="1451"/>
                    <a:pt x="5760" y="1432"/>
                  </a:cubicBezTo>
                  <a:lnTo>
                    <a:pt x="5760" y="1432"/>
                  </a:lnTo>
                  <a:cubicBezTo>
                    <a:pt x="5742" y="1412"/>
                    <a:pt x="5743" y="1382"/>
                    <a:pt x="5762" y="1364"/>
                  </a:cubicBezTo>
                  <a:cubicBezTo>
                    <a:pt x="5781" y="1346"/>
                    <a:pt x="5812" y="1346"/>
                    <a:pt x="5830" y="1366"/>
                  </a:cubicBezTo>
                  <a:close/>
                  <a:moveTo>
                    <a:pt x="5962" y="1506"/>
                  </a:moveTo>
                  <a:lnTo>
                    <a:pt x="5962" y="1506"/>
                  </a:lnTo>
                  <a:cubicBezTo>
                    <a:pt x="5980" y="1525"/>
                    <a:pt x="5979" y="1556"/>
                    <a:pt x="5959" y="1574"/>
                  </a:cubicBezTo>
                  <a:cubicBezTo>
                    <a:pt x="5940" y="1592"/>
                    <a:pt x="5910" y="1590"/>
                    <a:pt x="5892" y="1571"/>
                  </a:cubicBezTo>
                  <a:lnTo>
                    <a:pt x="5892" y="1571"/>
                  </a:lnTo>
                  <a:cubicBezTo>
                    <a:pt x="5874" y="1551"/>
                    <a:pt x="5875" y="1521"/>
                    <a:pt x="5895" y="1503"/>
                  </a:cubicBezTo>
                  <a:cubicBezTo>
                    <a:pt x="5914" y="1485"/>
                    <a:pt x="5944" y="1486"/>
                    <a:pt x="5962" y="1506"/>
                  </a:cubicBezTo>
                  <a:close/>
                  <a:moveTo>
                    <a:pt x="6092" y="1647"/>
                  </a:moveTo>
                  <a:lnTo>
                    <a:pt x="6092" y="1647"/>
                  </a:lnTo>
                  <a:cubicBezTo>
                    <a:pt x="6110" y="1667"/>
                    <a:pt x="6109" y="1697"/>
                    <a:pt x="6090" y="1715"/>
                  </a:cubicBezTo>
                  <a:cubicBezTo>
                    <a:pt x="6070" y="1733"/>
                    <a:pt x="6040" y="1732"/>
                    <a:pt x="6022" y="1712"/>
                  </a:cubicBezTo>
                  <a:lnTo>
                    <a:pt x="6022" y="1712"/>
                  </a:lnTo>
                  <a:cubicBezTo>
                    <a:pt x="6004" y="1692"/>
                    <a:pt x="6005" y="1662"/>
                    <a:pt x="6025" y="1644"/>
                  </a:cubicBezTo>
                  <a:cubicBezTo>
                    <a:pt x="6044" y="1626"/>
                    <a:pt x="6074" y="1628"/>
                    <a:pt x="6092" y="1647"/>
                  </a:cubicBezTo>
                  <a:close/>
                  <a:moveTo>
                    <a:pt x="6221" y="1791"/>
                  </a:moveTo>
                  <a:lnTo>
                    <a:pt x="6221" y="1791"/>
                  </a:lnTo>
                  <a:cubicBezTo>
                    <a:pt x="6239" y="1811"/>
                    <a:pt x="6237" y="1841"/>
                    <a:pt x="6217" y="1858"/>
                  </a:cubicBezTo>
                  <a:cubicBezTo>
                    <a:pt x="6197" y="1876"/>
                    <a:pt x="6167" y="1874"/>
                    <a:pt x="6149" y="1855"/>
                  </a:cubicBezTo>
                  <a:lnTo>
                    <a:pt x="6149" y="1854"/>
                  </a:lnTo>
                  <a:cubicBezTo>
                    <a:pt x="6132" y="1835"/>
                    <a:pt x="6134" y="1804"/>
                    <a:pt x="6153" y="1787"/>
                  </a:cubicBezTo>
                  <a:cubicBezTo>
                    <a:pt x="6173" y="1769"/>
                    <a:pt x="6203" y="1771"/>
                    <a:pt x="6221" y="1791"/>
                  </a:cubicBezTo>
                  <a:close/>
                  <a:moveTo>
                    <a:pt x="6348" y="1936"/>
                  </a:moveTo>
                  <a:lnTo>
                    <a:pt x="6348" y="1936"/>
                  </a:lnTo>
                  <a:cubicBezTo>
                    <a:pt x="6365" y="1956"/>
                    <a:pt x="6363" y="1986"/>
                    <a:pt x="6343" y="2004"/>
                  </a:cubicBezTo>
                  <a:cubicBezTo>
                    <a:pt x="6323" y="2021"/>
                    <a:pt x="6293" y="2019"/>
                    <a:pt x="6275" y="1999"/>
                  </a:cubicBezTo>
                  <a:lnTo>
                    <a:pt x="6275" y="1999"/>
                  </a:lnTo>
                  <a:cubicBezTo>
                    <a:pt x="6258" y="1979"/>
                    <a:pt x="6260" y="1948"/>
                    <a:pt x="6280" y="1931"/>
                  </a:cubicBezTo>
                  <a:cubicBezTo>
                    <a:pt x="6300" y="1914"/>
                    <a:pt x="6331" y="1916"/>
                    <a:pt x="6348" y="1936"/>
                  </a:cubicBezTo>
                  <a:close/>
                  <a:moveTo>
                    <a:pt x="6473" y="2082"/>
                  </a:moveTo>
                  <a:lnTo>
                    <a:pt x="6474" y="2082"/>
                  </a:lnTo>
                  <a:cubicBezTo>
                    <a:pt x="6491" y="2102"/>
                    <a:pt x="6488" y="2133"/>
                    <a:pt x="6468" y="2150"/>
                  </a:cubicBezTo>
                  <a:cubicBezTo>
                    <a:pt x="6448" y="2167"/>
                    <a:pt x="6417" y="2164"/>
                    <a:pt x="6400" y="2144"/>
                  </a:cubicBezTo>
                  <a:lnTo>
                    <a:pt x="6400" y="2144"/>
                  </a:lnTo>
                  <a:cubicBezTo>
                    <a:pt x="6383" y="2124"/>
                    <a:pt x="6386" y="2093"/>
                    <a:pt x="6406" y="2076"/>
                  </a:cubicBezTo>
                  <a:cubicBezTo>
                    <a:pt x="6426" y="2059"/>
                    <a:pt x="6456" y="2062"/>
                    <a:pt x="6473" y="2082"/>
                  </a:cubicBezTo>
                  <a:close/>
                  <a:moveTo>
                    <a:pt x="6598" y="2228"/>
                  </a:moveTo>
                  <a:lnTo>
                    <a:pt x="6598" y="2228"/>
                  </a:lnTo>
                  <a:cubicBezTo>
                    <a:pt x="6615" y="2248"/>
                    <a:pt x="6613" y="2279"/>
                    <a:pt x="6592" y="2296"/>
                  </a:cubicBezTo>
                  <a:cubicBezTo>
                    <a:pt x="6572" y="2313"/>
                    <a:pt x="6542" y="2310"/>
                    <a:pt x="6525" y="2290"/>
                  </a:cubicBezTo>
                  <a:lnTo>
                    <a:pt x="6525" y="2290"/>
                  </a:lnTo>
                  <a:cubicBezTo>
                    <a:pt x="6508" y="2270"/>
                    <a:pt x="6510" y="2240"/>
                    <a:pt x="6530" y="2222"/>
                  </a:cubicBezTo>
                  <a:cubicBezTo>
                    <a:pt x="6551" y="2205"/>
                    <a:pt x="6581" y="2208"/>
                    <a:pt x="6598" y="2228"/>
                  </a:cubicBezTo>
                  <a:close/>
                  <a:moveTo>
                    <a:pt x="6723" y="2375"/>
                  </a:moveTo>
                  <a:lnTo>
                    <a:pt x="6723" y="2375"/>
                  </a:lnTo>
                  <a:cubicBezTo>
                    <a:pt x="6740" y="2395"/>
                    <a:pt x="6737" y="2425"/>
                    <a:pt x="6717" y="2442"/>
                  </a:cubicBezTo>
                  <a:cubicBezTo>
                    <a:pt x="6696" y="2459"/>
                    <a:pt x="6666" y="2457"/>
                    <a:pt x="6649" y="2436"/>
                  </a:cubicBezTo>
                  <a:lnTo>
                    <a:pt x="6649" y="2436"/>
                  </a:lnTo>
                  <a:cubicBezTo>
                    <a:pt x="6632" y="2416"/>
                    <a:pt x="6635" y="2386"/>
                    <a:pt x="6655" y="2369"/>
                  </a:cubicBezTo>
                  <a:cubicBezTo>
                    <a:pt x="6675" y="2352"/>
                    <a:pt x="6705" y="2354"/>
                    <a:pt x="6723" y="2375"/>
                  </a:cubicBezTo>
                  <a:close/>
                  <a:moveTo>
                    <a:pt x="6846" y="2522"/>
                  </a:moveTo>
                  <a:lnTo>
                    <a:pt x="6846" y="2522"/>
                  </a:lnTo>
                  <a:cubicBezTo>
                    <a:pt x="6863" y="2542"/>
                    <a:pt x="6861" y="2572"/>
                    <a:pt x="6841" y="2589"/>
                  </a:cubicBezTo>
                  <a:cubicBezTo>
                    <a:pt x="6820" y="2606"/>
                    <a:pt x="6790" y="2604"/>
                    <a:pt x="6773" y="2583"/>
                  </a:cubicBezTo>
                  <a:lnTo>
                    <a:pt x="6773" y="2583"/>
                  </a:lnTo>
                  <a:cubicBezTo>
                    <a:pt x="6756" y="2563"/>
                    <a:pt x="6758" y="2533"/>
                    <a:pt x="6779" y="2516"/>
                  </a:cubicBezTo>
                  <a:cubicBezTo>
                    <a:pt x="6799" y="2499"/>
                    <a:pt x="6829" y="2501"/>
                    <a:pt x="6846" y="2522"/>
                  </a:cubicBezTo>
                  <a:close/>
                  <a:moveTo>
                    <a:pt x="6970" y="2668"/>
                  </a:moveTo>
                  <a:lnTo>
                    <a:pt x="6970" y="2668"/>
                  </a:lnTo>
                  <a:cubicBezTo>
                    <a:pt x="6987" y="2689"/>
                    <a:pt x="6985" y="2719"/>
                    <a:pt x="6964" y="2736"/>
                  </a:cubicBezTo>
                  <a:cubicBezTo>
                    <a:pt x="6944" y="2753"/>
                    <a:pt x="6914" y="2751"/>
                    <a:pt x="6897" y="2730"/>
                  </a:cubicBezTo>
                  <a:lnTo>
                    <a:pt x="6897" y="2730"/>
                  </a:lnTo>
                  <a:cubicBezTo>
                    <a:pt x="6880" y="2710"/>
                    <a:pt x="6882" y="2680"/>
                    <a:pt x="6903" y="2663"/>
                  </a:cubicBezTo>
                  <a:cubicBezTo>
                    <a:pt x="6923" y="2645"/>
                    <a:pt x="6953" y="2648"/>
                    <a:pt x="6970" y="2668"/>
                  </a:cubicBezTo>
                  <a:close/>
                  <a:moveTo>
                    <a:pt x="7094" y="2815"/>
                  </a:moveTo>
                  <a:lnTo>
                    <a:pt x="7094" y="2815"/>
                  </a:lnTo>
                  <a:cubicBezTo>
                    <a:pt x="7111" y="2835"/>
                    <a:pt x="7109" y="2866"/>
                    <a:pt x="7088" y="2883"/>
                  </a:cubicBezTo>
                  <a:cubicBezTo>
                    <a:pt x="7068" y="2900"/>
                    <a:pt x="7038" y="2897"/>
                    <a:pt x="7021" y="2877"/>
                  </a:cubicBezTo>
                  <a:lnTo>
                    <a:pt x="7021" y="2877"/>
                  </a:lnTo>
                  <a:cubicBezTo>
                    <a:pt x="7004" y="2857"/>
                    <a:pt x="7006" y="2826"/>
                    <a:pt x="7027" y="2809"/>
                  </a:cubicBezTo>
                  <a:cubicBezTo>
                    <a:pt x="7047" y="2792"/>
                    <a:pt x="7077" y="2795"/>
                    <a:pt x="7094" y="2815"/>
                  </a:cubicBezTo>
                  <a:close/>
                  <a:moveTo>
                    <a:pt x="7218" y="2962"/>
                  </a:moveTo>
                  <a:lnTo>
                    <a:pt x="7218" y="2962"/>
                  </a:lnTo>
                  <a:cubicBezTo>
                    <a:pt x="7235" y="2982"/>
                    <a:pt x="7233" y="3012"/>
                    <a:pt x="7212" y="3030"/>
                  </a:cubicBezTo>
                  <a:cubicBezTo>
                    <a:pt x="7192" y="3047"/>
                    <a:pt x="7162" y="3044"/>
                    <a:pt x="7145" y="3024"/>
                  </a:cubicBezTo>
                  <a:lnTo>
                    <a:pt x="7145" y="3024"/>
                  </a:lnTo>
                  <a:cubicBezTo>
                    <a:pt x="7128" y="3003"/>
                    <a:pt x="7130" y="2973"/>
                    <a:pt x="7150" y="2956"/>
                  </a:cubicBezTo>
                  <a:cubicBezTo>
                    <a:pt x="7171" y="2939"/>
                    <a:pt x="7201" y="2942"/>
                    <a:pt x="7218" y="2962"/>
                  </a:cubicBezTo>
                  <a:close/>
                  <a:moveTo>
                    <a:pt x="7343" y="3107"/>
                  </a:moveTo>
                  <a:lnTo>
                    <a:pt x="7343" y="3108"/>
                  </a:lnTo>
                  <a:cubicBezTo>
                    <a:pt x="7360" y="3128"/>
                    <a:pt x="7358" y="3158"/>
                    <a:pt x="7338" y="3175"/>
                  </a:cubicBezTo>
                  <a:cubicBezTo>
                    <a:pt x="7317" y="3192"/>
                    <a:pt x="7287" y="3190"/>
                    <a:pt x="7270" y="3170"/>
                  </a:cubicBezTo>
                  <a:lnTo>
                    <a:pt x="7270" y="3170"/>
                  </a:lnTo>
                  <a:cubicBezTo>
                    <a:pt x="7253" y="3150"/>
                    <a:pt x="7255" y="3120"/>
                    <a:pt x="7275" y="3102"/>
                  </a:cubicBezTo>
                  <a:cubicBezTo>
                    <a:pt x="7295" y="3085"/>
                    <a:pt x="7325" y="3087"/>
                    <a:pt x="7343" y="3107"/>
                  </a:cubicBezTo>
                  <a:close/>
                  <a:moveTo>
                    <a:pt x="7468" y="3252"/>
                  </a:moveTo>
                  <a:lnTo>
                    <a:pt x="7469" y="3252"/>
                  </a:lnTo>
                  <a:cubicBezTo>
                    <a:pt x="7486" y="3272"/>
                    <a:pt x="7484" y="3303"/>
                    <a:pt x="7464" y="3320"/>
                  </a:cubicBezTo>
                  <a:cubicBezTo>
                    <a:pt x="7444" y="3337"/>
                    <a:pt x="7414" y="3335"/>
                    <a:pt x="7396" y="3315"/>
                  </a:cubicBezTo>
                  <a:lnTo>
                    <a:pt x="7396" y="3315"/>
                  </a:lnTo>
                  <a:cubicBezTo>
                    <a:pt x="7379" y="3295"/>
                    <a:pt x="7381" y="3265"/>
                    <a:pt x="7401" y="3247"/>
                  </a:cubicBezTo>
                  <a:cubicBezTo>
                    <a:pt x="7421" y="3230"/>
                    <a:pt x="7451" y="3232"/>
                    <a:pt x="7468" y="3252"/>
                  </a:cubicBezTo>
                  <a:close/>
                  <a:moveTo>
                    <a:pt x="7595" y="3396"/>
                  </a:moveTo>
                  <a:lnTo>
                    <a:pt x="7596" y="3396"/>
                  </a:lnTo>
                  <a:cubicBezTo>
                    <a:pt x="7613" y="3415"/>
                    <a:pt x="7611" y="3446"/>
                    <a:pt x="7592" y="3463"/>
                  </a:cubicBezTo>
                  <a:cubicBezTo>
                    <a:pt x="7572" y="3481"/>
                    <a:pt x="7541" y="3479"/>
                    <a:pt x="7524" y="3459"/>
                  </a:cubicBezTo>
                  <a:lnTo>
                    <a:pt x="7524" y="3459"/>
                  </a:lnTo>
                  <a:cubicBezTo>
                    <a:pt x="7506" y="3440"/>
                    <a:pt x="7508" y="3409"/>
                    <a:pt x="7528" y="3392"/>
                  </a:cubicBezTo>
                  <a:cubicBezTo>
                    <a:pt x="7547" y="3374"/>
                    <a:pt x="7578" y="3376"/>
                    <a:pt x="7595" y="3396"/>
                  </a:cubicBezTo>
                  <a:close/>
                  <a:moveTo>
                    <a:pt x="7724" y="3538"/>
                  </a:moveTo>
                  <a:lnTo>
                    <a:pt x="7724" y="3538"/>
                  </a:lnTo>
                  <a:cubicBezTo>
                    <a:pt x="7742" y="3557"/>
                    <a:pt x="7740" y="3588"/>
                    <a:pt x="7721" y="3605"/>
                  </a:cubicBezTo>
                  <a:cubicBezTo>
                    <a:pt x="7701" y="3623"/>
                    <a:pt x="7671" y="3622"/>
                    <a:pt x="7653" y="3603"/>
                  </a:cubicBezTo>
                  <a:lnTo>
                    <a:pt x="7653" y="3602"/>
                  </a:lnTo>
                  <a:cubicBezTo>
                    <a:pt x="7635" y="3583"/>
                    <a:pt x="7636" y="3553"/>
                    <a:pt x="7656" y="3535"/>
                  </a:cubicBezTo>
                  <a:cubicBezTo>
                    <a:pt x="7675" y="3517"/>
                    <a:pt x="7706" y="3518"/>
                    <a:pt x="7724" y="3538"/>
                  </a:cubicBezTo>
                  <a:close/>
                  <a:moveTo>
                    <a:pt x="7854" y="3677"/>
                  </a:moveTo>
                  <a:lnTo>
                    <a:pt x="7854" y="3677"/>
                  </a:lnTo>
                  <a:cubicBezTo>
                    <a:pt x="7872" y="3696"/>
                    <a:pt x="7872" y="3727"/>
                    <a:pt x="7853" y="3745"/>
                  </a:cubicBezTo>
                  <a:cubicBezTo>
                    <a:pt x="7834" y="3764"/>
                    <a:pt x="7803" y="3763"/>
                    <a:pt x="7785" y="3744"/>
                  </a:cubicBezTo>
                  <a:lnTo>
                    <a:pt x="7785" y="3744"/>
                  </a:lnTo>
                  <a:cubicBezTo>
                    <a:pt x="7766" y="3725"/>
                    <a:pt x="7767" y="3694"/>
                    <a:pt x="7786" y="3676"/>
                  </a:cubicBezTo>
                  <a:cubicBezTo>
                    <a:pt x="7805" y="3658"/>
                    <a:pt x="7835" y="3658"/>
                    <a:pt x="7854" y="3677"/>
                  </a:cubicBezTo>
                  <a:close/>
                  <a:moveTo>
                    <a:pt x="7987" y="3815"/>
                  </a:moveTo>
                  <a:lnTo>
                    <a:pt x="7987" y="3815"/>
                  </a:lnTo>
                  <a:cubicBezTo>
                    <a:pt x="8005" y="3834"/>
                    <a:pt x="8005" y="3864"/>
                    <a:pt x="7987" y="3883"/>
                  </a:cubicBezTo>
                  <a:cubicBezTo>
                    <a:pt x="7968" y="3902"/>
                    <a:pt x="7937" y="3902"/>
                    <a:pt x="7919" y="3883"/>
                  </a:cubicBezTo>
                  <a:lnTo>
                    <a:pt x="7919" y="3883"/>
                  </a:lnTo>
                  <a:cubicBezTo>
                    <a:pt x="7900" y="3864"/>
                    <a:pt x="7900" y="3833"/>
                    <a:pt x="7919" y="3815"/>
                  </a:cubicBezTo>
                  <a:cubicBezTo>
                    <a:pt x="7938" y="3796"/>
                    <a:pt x="7968" y="3796"/>
                    <a:pt x="7987" y="3815"/>
                  </a:cubicBezTo>
                  <a:close/>
                  <a:moveTo>
                    <a:pt x="8121" y="3950"/>
                  </a:moveTo>
                  <a:lnTo>
                    <a:pt x="8122" y="3950"/>
                  </a:lnTo>
                  <a:cubicBezTo>
                    <a:pt x="8141" y="3968"/>
                    <a:pt x="8142" y="3999"/>
                    <a:pt x="8123" y="4018"/>
                  </a:cubicBezTo>
                  <a:cubicBezTo>
                    <a:pt x="8105" y="4037"/>
                    <a:pt x="8075" y="4038"/>
                    <a:pt x="8055" y="4020"/>
                  </a:cubicBezTo>
                  <a:lnTo>
                    <a:pt x="8055" y="4020"/>
                  </a:lnTo>
                  <a:cubicBezTo>
                    <a:pt x="8036" y="4001"/>
                    <a:pt x="8035" y="3971"/>
                    <a:pt x="8054" y="3952"/>
                  </a:cubicBezTo>
                  <a:cubicBezTo>
                    <a:pt x="8072" y="3932"/>
                    <a:pt x="8102" y="3932"/>
                    <a:pt x="8121" y="3950"/>
                  </a:cubicBezTo>
                  <a:close/>
                  <a:moveTo>
                    <a:pt x="8260" y="4081"/>
                  </a:moveTo>
                  <a:lnTo>
                    <a:pt x="8260" y="4081"/>
                  </a:lnTo>
                  <a:cubicBezTo>
                    <a:pt x="8280" y="4099"/>
                    <a:pt x="8281" y="4129"/>
                    <a:pt x="8264" y="4149"/>
                  </a:cubicBezTo>
                  <a:cubicBezTo>
                    <a:pt x="8246" y="4169"/>
                    <a:pt x="8216" y="4170"/>
                    <a:pt x="8196" y="4153"/>
                  </a:cubicBezTo>
                  <a:lnTo>
                    <a:pt x="8196" y="4153"/>
                  </a:lnTo>
                  <a:cubicBezTo>
                    <a:pt x="8176" y="4135"/>
                    <a:pt x="8174" y="4105"/>
                    <a:pt x="8192" y="4085"/>
                  </a:cubicBezTo>
                  <a:cubicBezTo>
                    <a:pt x="8210" y="4065"/>
                    <a:pt x="8240" y="4063"/>
                    <a:pt x="8260" y="4081"/>
                  </a:cubicBezTo>
                  <a:close/>
                  <a:moveTo>
                    <a:pt x="8402" y="4208"/>
                  </a:moveTo>
                  <a:lnTo>
                    <a:pt x="8402" y="4208"/>
                  </a:lnTo>
                  <a:cubicBezTo>
                    <a:pt x="8422" y="4225"/>
                    <a:pt x="8425" y="4256"/>
                    <a:pt x="8408" y="4276"/>
                  </a:cubicBezTo>
                  <a:cubicBezTo>
                    <a:pt x="8391" y="4296"/>
                    <a:pt x="8361" y="4299"/>
                    <a:pt x="8340" y="4282"/>
                  </a:cubicBezTo>
                  <a:lnTo>
                    <a:pt x="8340" y="4282"/>
                  </a:lnTo>
                  <a:cubicBezTo>
                    <a:pt x="8320" y="4265"/>
                    <a:pt x="8317" y="4234"/>
                    <a:pt x="8334" y="4214"/>
                  </a:cubicBezTo>
                  <a:cubicBezTo>
                    <a:pt x="8351" y="4194"/>
                    <a:pt x="8382" y="4191"/>
                    <a:pt x="8402" y="4208"/>
                  </a:cubicBezTo>
                  <a:close/>
                  <a:moveTo>
                    <a:pt x="8548" y="4329"/>
                  </a:moveTo>
                  <a:lnTo>
                    <a:pt x="8548" y="4330"/>
                  </a:lnTo>
                  <a:cubicBezTo>
                    <a:pt x="8569" y="4346"/>
                    <a:pt x="8573" y="4376"/>
                    <a:pt x="8557" y="4397"/>
                  </a:cubicBezTo>
                  <a:cubicBezTo>
                    <a:pt x="8541" y="4418"/>
                    <a:pt x="8511" y="4422"/>
                    <a:pt x="8490" y="4406"/>
                  </a:cubicBezTo>
                  <a:lnTo>
                    <a:pt x="8490" y="4406"/>
                  </a:lnTo>
                  <a:cubicBezTo>
                    <a:pt x="8469" y="4390"/>
                    <a:pt x="8465" y="4359"/>
                    <a:pt x="8481" y="4338"/>
                  </a:cubicBezTo>
                  <a:cubicBezTo>
                    <a:pt x="8497" y="4317"/>
                    <a:pt x="8527" y="4313"/>
                    <a:pt x="8548" y="4329"/>
                  </a:cubicBezTo>
                  <a:close/>
                  <a:moveTo>
                    <a:pt x="8699" y="4444"/>
                  </a:moveTo>
                  <a:lnTo>
                    <a:pt x="8699" y="4444"/>
                  </a:lnTo>
                  <a:cubicBezTo>
                    <a:pt x="8721" y="4460"/>
                    <a:pt x="8726" y="4490"/>
                    <a:pt x="8711" y="4511"/>
                  </a:cubicBezTo>
                  <a:cubicBezTo>
                    <a:pt x="8696" y="4533"/>
                    <a:pt x="8666" y="4538"/>
                    <a:pt x="8644" y="4523"/>
                  </a:cubicBezTo>
                  <a:lnTo>
                    <a:pt x="8644" y="4523"/>
                  </a:lnTo>
                  <a:cubicBezTo>
                    <a:pt x="8623" y="4508"/>
                    <a:pt x="8617" y="4478"/>
                    <a:pt x="8633" y="4456"/>
                  </a:cubicBezTo>
                  <a:cubicBezTo>
                    <a:pt x="8648" y="4434"/>
                    <a:pt x="8678" y="4429"/>
                    <a:pt x="8699" y="4444"/>
                  </a:cubicBezTo>
                  <a:close/>
                  <a:moveTo>
                    <a:pt x="8856" y="4551"/>
                  </a:moveTo>
                  <a:lnTo>
                    <a:pt x="8856" y="4551"/>
                  </a:lnTo>
                  <a:cubicBezTo>
                    <a:pt x="8878" y="4565"/>
                    <a:pt x="8886" y="4594"/>
                    <a:pt x="8872" y="4617"/>
                  </a:cubicBezTo>
                  <a:cubicBezTo>
                    <a:pt x="8858" y="4639"/>
                    <a:pt x="8828" y="4646"/>
                    <a:pt x="8806" y="4633"/>
                  </a:cubicBezTo>
                  <a:lnTo>
                    <a:pt x="8806" y="4633"/>
                  </a:lnTo>
                  <a:cubicBezTo>
                    <a:pt x="8783" y="4619"/>
                    <a:pt x="8776" y="4589"/>
                    <a:pt x="8790" y="4566"/>
                  </a:cubicBezTo>
                  <a:cubicBezTo>
                    <a:pt x="8804" y="4544"/>
                    <a:pt x="8833" y="4537"/>
                    <a:pt x="8856" y="4551"/>
                  </a:cubicBezTo>
                  <a:close/>
                  <a:moveTo>
                    <a:pt x="9019" y="4648"/>
                  </a:moveTo>
                  <a:lnTo>
                    <a:pt x="9019" y="4648"/>
                  </a:lnTo>
                  <a:cubicBezTo>
                    <a:pt x="9042" y="4661"/>
                    <a:pt x="9050" y="4691"/>
                    <a:pt x="9037" y="4714"/>
                  </a:cubicBezTo>
                  <a:cubicBezTo>
                    <a:pt x="9024" y="4737"/>
                    <a:pt x="8995" y="4745"/>
                    <a:pt x="8972" y="4732"/>
                  </a:cubicBezTo>
                  <a:lnTo>
                    <a:pt x="8972" y="4732"/>
                  </a:lnTo>
                  <a:cubicBezTo>
                    <a:pt x="8949" y="4719"/>
                    <a:pt x="8941" y="4690"/>
                    <a:pt x="8954" y="4667"/>
                  </a:cubicBezTo>
                  <a:cubicBezTo>
                    <a:pt x="8967" y="4643"/>
                    <a:pt x="8996" y="4635"/>
                    <a:pt x="9019" y="4648"/>
                  </a:cubicBezTo>
                  <a:close/>
                  <a:moveTo>
                    <a:pt x="9187" y="4730"/>
                  </a:moveTo>
                  <a:lnTo>
                    <a:pt x="9187" y="4730"/>
                  </a:lnTo>
                  <a:cubicBezTo>
                    <a:pt x="9211" y="4741"/>
                    <a:pt x="9223" y="4769"/>
                    <a:pt x="9212" y="4793"/>
                  </a:cubicBezTo>
                  <a:cubicBezTo>
                    <a:pt x="9202" y="4818"/>
                    <a:pt x="9174" y="4829"/>
                    <a:pt x="9150" y="4819"/>
                  </a:cubicBezTo>
                  <a:lnTo>
                    <a:pt x="9149" y="4819"/>
                  </a:lnTo>
                  <a:cubicBezTo>
                    <a:pt x="9125" y="4808"/>
                    <a:pt x="9114" y="4780"/>
                    <a:pt x="9124" y="4756"/>
                  </a:cubicBezTo>
                  <a:cubicBezTo>
                    <a:pt x="9134" y="4731"/>
                    <a:pt x="9162" y="4720"/>
                    <a:pt x="9187" y="4730"/>
                  </a:cubicBezTo>
                  <a:close/>
                  <a:moveTo>
                    <a:pt x="9363" y="4798"/>
                  </a:moveTo>
                  <a:lnTo>
                    <a:pt x="9363" y="4798"/>
                  </a:lnTo>
                  <a:cubicBezTo>
                    <a:pt x="9388" y="4806"/>
                    <a:pt x="9401" y="4833"/>
                    <a:pt x="9393" y="4858"/>
                  </a:cubicBezTo>
                  <a:cubicBezTo>
                    <a:pt x="9385" y="4883"/>
                    <a:pt x="9357" y="4897"/>
                    <a:pt x="9332" y="4889"/>
                  </a:cubicBezTo>
                  <a:lnTo>
                    <a:pt x="9332" y="4889"/>
                  </a:lnTo>
                  <a:cubicBezTo>
                    <a:pt x="9307" y="4880"/>
                    <a:pt x="9293" y="4853"/>
                    <a:pt x="9302" y="4828"/>
                  </a:cubicBezTo>
                  <a:cubicBezTo>
                    <a:pt x="9310" y="4803"/>
                    <a:pt x="9337" y="4789"/>
                    <a:pt x="9363" y="4798"/>
                  </a:cubicBezTo>
                  <a:close/>
                  <a:moveTo>
                    <a:pt x="9542" y="4844"/>
                  </a:moveTo>
                  <a:lnTo>
                    <a:pt x="9543" y="4845"/>
                  </a:lnTo>
                  <a:cubicBezTo>
                    <a:pt x="9569" y="4850"/>
                    <a:pt x="9585" y="4875"/>
                    <a:pt x="9580" y="4901"/>
                  </a:cubicBezTo>
                  <a:cubicBezTo>
                    <a:pt x="9575" y="4927"/>
                    <a:pt x="9550" y="4944"/>
                    <a:pt x="9524" y="4939"/>
                  </a:cubicBezTo>
                  <a:lnTo>
                    <a:pt x="9524" y="4939"/>
                  </a:lnTo>
                  <a:cubicBezTo>
                    <a:pt x="9498" y="4934"/>
                    <a:pt x="9481" y="4908"/>
                    <a:pt x="9486" y="4882"/>
                  </a:cubicBezTo>
                  <a:cubicBezTo>
                    <a:pt x="9491" y="4856"/>
                    <a:pt x="9516" y="4839"/>
                    <a:pt x="9542" y="4844"/>
                  </a:cubicBezTo>
                  <a:close/>
                  <a:moveTo>
                    <a:pt x="9727" y="4872"/>
                  </a:moveTo>
                  <a:lnTo>
                    <a:pt x="9728" y="4872"/>
                  </a:lnTo>
                  <a:cubicBezTo>
                    <a:pt x="9754" y="4874"/>
                    <a:pt x="9773" y="4898"/>
                    <a:pt x="9771" y="4924"/>
                  </a:cubicBezTo>
                  <a:cubicBezTo>
                    <a:pt x="9768" y="4951"/>
                    <a:pt x="9745" y="4970"/>
                    <a:pt x="9719" y="4968"/>
                  </a:cubicBezTo>
                  <a:lnTo>
                    <a:pt x="9719" y="4968"/>
                  </a:lnTo>
                  <a:cubicBezTo>
                    <a:pt x="9692" y="4965"/>
                    <a:pt x="9673" y="4942"/>
                    <a:pt x="9675" y="4915"/>
                  </a:cubicBezTo>
                  <a:cubicBezTo>
                    <a:pt x="9678" y="4889"/>
                    <a:pt x="9701" y="4869"/>
                    <a:pt x="9727" y="4872"/>
                  </a:cubicBezTo>
                  <a:close/>
                  <a:moveTo>
                    <a:pt x="9916" y="4882"/>
                  </a:moveTo>
                  <a:lnTo>
                    <a:pt x="9916" y="4882"/>
                  </a:lnTo>
                  <a:cubicBezTo>
                    <a:pt x="9942" y="4883"/>
                    <a:pt x="9963" y="4905"/>
                    <a:pt x="9963" y="4931"/>
                  </a:cubicBezTo>
                  <a:cubicBezTo>
                    <a:pt x="9962" y="4958"/>
                    <a:pt x="9940" y="4979"/>
                    <a:pt x="9914" y="4978"/>
                  </a:cubicBezTo>
                  <a:lnTo>
                    <a:pt x="9914" y="4978"/>
                  </a:lnTo>
                  <a:cubicBezTo>
                    <a:pt x="9887" y="4978"/>
                    <a:pt x="9866" y="4956"/>
                    <a:pt x="9867" y="4929"/>
                  </a:cubicBezTo>
                  <a:cubicBezTo>
                    <a:pt x="9867" y="4903"/>
                    <a:pt x="9889" y="4882"/>
                    <a:pt x="9916" y="4882"/>
                  </a:cubicBezTo>
                  <a:close/>
                  <a:moveTo>
                    <a:pt x="10102" y="4875"/>
                  </a:moveTo>
                  <a:lnTo>
                    <a:pt x="10102" y="4875"/>
                  </a:lnTo>
                  <a:cubicBezTo>
                    <a:pt x="10128" y="4873"/>
                    <a:pt x="10152" y="4892"/>
                    <a:pt x="10154" y="4918"/>
                  </a:cubicBezTo>
                  <a:cubicBezTo>
                    <a:pt x="10157" y="4944"/>
                    <a:pt x="10138" y="4968"/>
                    <a:pt x="10112" y="4971"/>
                  </a:cubicBezTo>
                  <a:lnTo>
                    <a:pt x="10111" y="4971"/>
                  </a:lnTo>
                  <a:cubicBezTo>
                    <a:pt x="10085" y="4973"/>
                    <a:pt x="10062" y="4954"/>
                    <a:pt x="10059" y="4928"/>
                  </a:cubicBezTo>
                  <a:cubicBezTo>
                    <a:pt x="10056" y="4902"/>
                    <a:pt x="10075" y="4878"/>
                    <a:pt x="10102" y="4875"/>
                  </a:cubicBezTo>
                  <a:close/>
                  <a:moveTo>
                    <a:pt x="10290" y="4853"/>
                  </a:moveTo>
                  <a:lnTo>
                    <a:pt x="10290" y="4853"/>
                  </a:lnTo>
                  <a:cubicBezTo>
                    <a:pt x="10316" y="4849"/>
                    <a:pt x="10341" y="4867"/>
                    <a:pt x="10345" y="4893"/>
                  </a:cubicBezTo>
                  <a:cubicBezTo>
                    <a:pt x="10349" y="4919"/>
                    <a:pt x="10331" y="4944"/>
                    <a:pt x="10305" y="4948"/>
                  </a:cubicBezTo>
                  <a:lnTo>
                    <a:pt x="10305" y="4948"/>
                  </a:lnTo>
                  <a:cubicBezTo>
                    <a:pt x="10278" y="4952"/>
                    <a:pt x="10254" y="4934"/>
                    <a:pt x="10250" y="4908"/>
                  </a:cubicBezTo>
                  <a:cubicBezTo>
                    <a:pt x="10246" y="4881"/>
                    <a:pt x="10264" y="4857"/>
                    <a:pt x="10290" y="4853"/>
                  </a:cubicBezTo>
                  <a:close/>
                  <a:moveTo>
                    <a:pt x="10476" y="4818"/>
                  </a:moveTo>
                  <a:lnTo>
                    <a:pt x="10476" y="4818"/>
                  </a:lnTo>
                  <a:cubicBezTo>
                    <a:pt x="10502" y="4813"/>
                    <a:pt x="10528" y="4829"/>
                    <a:pt x="10533" y="4855"/>
                  </a:cubicBezTo>
                  <a:cubicBezTo>
                    <a:pt x="10539" y="4881"/>
                    <a:pt x="10522" y="4907"/>
                    <a:pt x="10496" y="4912"/>
                  </a:cubicBezTo>
                  <a:lnTo>
                    <a:pt x="10496" y="4912"/>
                  </a:lnTo>
                  <a:cubicBezTo>
                    <a:pt x="10470" y="4918"/>
                    <a:pt x="10444" y="4901"/>
                    <a:pt x="10439" y="4875"/>
                  </a:cubicBezTo>
                  <a:cubicBezTo>
                    <a:pt x="10434" y="4849"/>
                    <a:pt x="10450" y="4824"/>
                    <a:pt x="10476" y="4818"/>
                  </a:cubicBezTo>
                  <a:close/>
                  <a:moveTo>
                    <a:pt x="10659" y="4773"/>
                  </a:moveTo>
                  <a:lnTo>
                    <a:pt x="10659" y="4773"/>
                  </a:lnTo>
                  <a:cubicBezTo>
                    <a:pt x="10685" y="4766"/>
                    <a:pt x="10711" y="4781"/>
                    <a:pt x="10719" y="4806"/>
                  </a:cubicBezTo>
                  <a:cubicBezTo>
                    <a:pt x="10726" y="4832"/>
                    <a:pt x="10711" y="4858"/>
                    <a:pt x="10686" y="4865"/>
                  </a:cubicBezTo>
                  <a:lnTo>
                    <a:pt x="10686" y="4865"/>
                  </a:lnTo>
                  <a:cubicBezTo>
                    <a:pt x="10660" y="4873"/>
                    <a:pt x="10634" y="4858"/>
                    <a:pt x="10626" y="4833"/>
                  </a:cubicBezTo>
                  <a:cubicBezTo>
                    <a:pt x="10619" y="4807"/>
                    <a:pt x="10634" y="4781"/>
                    <a:pt x="10659" y="4773"/>
                  </a:cubicBezTo>
                  <a:close/>
                  <a:moveTo>
                    <a:pt x="10842" y="4720"/>
                  </a:moveTo>
                  <a:lnTo>
                    <a:pt x="10842" y="4720"/>
                  </a:lnTo>
                  <a:cubicBezTo>
                    <a:pt x="10867" y="4711"/>
                    <a:pt x="10894" y="4725"/>
                    <a:pt x="10903" y="4750"/>
                  </a:cubicBezTo>
                  <a:cubicBezTo>
                    <a:pt x="10911" y="4776"/>
                    <a:pt x="10897" y="4803"/>
                    <a:pt x="10872" y="4811"/>
                  </a:cubicBezTo>
                  <a:lnTo>
                    <a:pt x="10872" y="4811"/>
                  </a:lnTo>
                  <a:cubicBezTo>
                    <a:pt x="10846" y="4819"/>
                    <a:pt x="10819" y="4805"/>
                    <a:pt x="10811" y="4780"/>
                  </a:cubicBezTo>
                  <a:cubicBezTo>
                    <a:pt x="10803" y="4755"/>
                    <a:pt x="10817" y="4728"/>
                    <a:pt x="10842" y="4720"/>
                  </a:cubicBezTo>
                  <a:close/>
                  <a:moveTo>
                    <a:pt x="11023" y="4659"/>
                  </a:moveTo>
                  <a:lnTo>
                    <a:pt x="11023" y="4659"/>
                  </a:lnTo>
                  <a:cubicBezTo>
                    <a:pt x="11048" y="4650"/>
                    <a:pt x="11075" y="4663"/>
                    <a:pt x="11084" y="4688"/>
                  </a:cubicBezTo>
                  <a:cubicBezTo>
                    <a:pt x="11093" y="4713"/>
                    <a:pt x="11080" y="4741"/>
                    <a:pt x="11055" y="4750"/>
                  </a:cubicBezTo>
                  <a:lnTo>
                    <a:pt x="11055" y="4750"/>
                  </a:lnTo>
                  <a:cubicBezTo>
                    <a:pt x="11030" y="4759"/>
                    <a:pt x="11003" y="4746"/>
                    <a:pt x="10994" y="4721"/>
                  </a:cubicBezTo>
                  <a:cubicBezTo>
                    <a:pt x="10985" y="4696"/>
                    <a:pt x="10998" y="4668"/>
                    <a:pt x="11023" y="4659"/>
                  </a:cubicBezTo>
                  <a:close/>
                  <a:moveTo>
                    <a:pt x="11203" y="4595"/>
                  </a:moveTo>
                  <a:lnTo>
                    <a:pt x="11203" y="4595"/>
                  </a:lnTo>
                  <a:cubicBezTo>
                    <a:pt x="11228" y="4585"/>
                    <a:pt x="11256" y="4598"/>
                    <a:pt x="11265" y="4623"/>
                  </a:cubicBezTo>
                  <a:cubicBezTo>
                    <a:pt x="11274" y="4648"/>
                    <a:pt x="11262" y="4676"/>
                    <a:pt x="11237" y="4685"/>
                  </a:cubicBezTo>
                  <a:lnTo>
                    <a:pt x="11237" y="4685"/>
                  </a:lnTo>
                  <a:cubicBezTo>
                    <a:pt x="11212" y="4694"/>
                    <a:pt x="11184" y="4681"/>
                    <a:pt x="11175" y="4656"/>
                  </a:cubicBezTo>
                  <a:cubicBezTo>
                    <a:pt x="11166" y="4631"/>
                    <a:pt x="11178" y="4604"/>
                    <a:pt x="11203" y="4595"/>
                  </a:cubicBezTo>
                  <a:close/>
                  <a:moveTo>
                    <a:pt x="11382" y="4526"/>
                  </a:moveTo>
                  <a:lnTo>
                    <a:pt x="11382" y="4526"/>
                  </a:lnTo>
                  <a:cubicBezTo>
                    <a:pt x="11406" y="4517"/>
                    <a:pt x="11434" y="4529"/>
                    <a:pt x="11444" y="4553"/>
                  </a:cubicBezTo>
                  <a:cubicBezTo>
                    <a:pt x="11454" y="4578"/>
                    <a:pt x="11442" y="4606"/>
                    <a:pt x="11417" y="4616"/>
                  </a:cubicBezTo>
                  <a:lnTo>
                    <a:pt x="11417" y="4616"/>
                  </a:lnTo>
                  <a:cubicBezTo>
                    <a:pt x="11392" y="4625"/>
                    <a:pt x="11364" y="4613"/>
                    <a:pt x="11355" y="4589"/>
                  </a:cubicBezTo>
                  <a:cubicBezTo>
                    <a:pt x="11345" y="4564"/>
                    <a:pt x="11357" y="4536"/>
                    <a:pt x="11382" y="4526"/>
                  </a:cubicBezTo>
                  <a:close/>
                  <a:moveTo>
                    <a:pt x="11561" y="4457"/>
                  </a:moveTo>
                  <a:lnTo>
                    <a:pt x="11561" y="4457"/>
                  </a:lnTo>
                  <a:cubicBezTo>
                    <a:pt x="11586" y="4448"/>
                    <a:pt x="11614" y="4460"/>
                    <a:pt x="11623" y="4484"/>
                  </a:cubicBezTo>
                  <a:cubicBezTo>
                    <a:pt x="11633" y="4509"/>
                    <a:pt x="11621" y="4537"/>
                    <a:pt x="11596" y="4547"/>
                  </a:cubicBezTo>
                  <a:lnTo>
                    <a:pt x="11596" y="4547"/>
                  </a:lnTo>
                  <a:cubicBezTo>
                    <a:pt x="11572" y="4556"/>
                    <a:pt x="11544" y="4544"/>
                    <a:pt x="11534" y="4520"/>
                  </a:cubicBezTo>
                  <a:cubicBezTo>
                    <a:pt x="11524" y="4495"/>
                    <a:pt x="11536" y="4467"/>
                    <a:pt x="11561" y="4457"/>
                  </a:cubicBezTo>
                  <a:close/>
                  <a:moveTo>
                    <a:pt x="11740" y="4388"/>
                  </a:moveTo>
                  <a:lnTo>
                    <a:pt x="11740" y="4388"/>
                  </a:lnTo>
                  <a:cubicBezTo>
                    <a:pt x="11765" y="4378"/>
                    <a:pt x="11793" y="4390"/>
                    <a:pt x="11802" y="4415"/>
                  </a:cubicBezTo>
                  <a:cubicBezTo>
                    <a:pt x="11812" y="4439"/>
                    <a:pt x="11800" y="4467"/>
                    <a:pt x="11775" y="4477"/>
                  </a:cubicBezTo>
                  <a:lnTo>
                    <a:pt x="11775" y="4477"/>
                  </a:lnTo>
                  <a:cubicBezTo>
                    <a:pt x="11751" y="4487"/>
                    <a:pt x="11723" y="4475"/>
                    <a:pt x="11713" y="4450"/>
                  </a:cubicBezTo>
                  <a:cubicBezTo>
                    <a:pt x="11703" y="4425"/>
                    <a:pt x="11715" y="4397"/>
                    <a:pt x="11740" y="4388"/>
                  </a:cubicBezTo>
                  <a:close/>
                  <a:moveTo>
                    <a:pt x="11920" y="4320"/>
                  </a:moveTo>
                  <a:lnTo>
                    <a:pt x="11920" y="4320"/>
                  </a:lnTo>
                  <a:cubicBezTo>
                    <a:pt x="11945" y="4310"/>
                    <a:pt x="11973" y="4323"/>
                    <a:pt x="11982" y="4348"/>
                  </a:cubicBezTo>
                  <a:cubicBezTo>
                    <a:pt x="11992" y="4372"/>
                    <a:pt x="11979" y="4400"/>
                    <a:pt x="11955" y="4410"/>
                  </a:cubicBezTo>
                  <a:lnTo>
                    <a:pt x="11954" y="4410"/>
                  </a:lnTo>
                  <a:cubicBezTo>
                    <a:pt x="11930" y="4419"/>
                    <a:pt x="11902" y="4407"/>
                    <a:pt x="11893" y="4382"/>
                  </a:cubicBezTo>
                  <a:cubicBezTo>
                    <a:pt x="11883" y="4357"/>
                    <a:pt x="11896" y="4329"/>
                    <a:pt x="11920" y="4320"/>
                  </a:cubicBezTo>
                  <a:close/>
                  <a:moveTo>
                    <a:pt x="12102" y="4253"/>
                  </a:moveTo>
                  <a:lnTo>
                    <a:pt x="12102" y="4253"/>
                  </a:lnTo>
                  <a:cubicBezTo>
                    <a:pt x="12127" y="4244"/>
                    <a:pt x="12154" y="4257"/>
                    <a:pt x="12163" y="4282"/>
                  </a:cubicBezTo>
                  <a:cubicBezTo>
                    <a:pt x="12172" y="4307"/>
                    <a:pt x="12159" y="4335"/>
                    <a:pt x="12134" y="4344"/>
                  </a:cubicBezTo>
                  <a:lnTo>
                    <a:pt x="12134" y="4344"/>
                  </a:lnTo>
                  <a:cubicBezTo>
                    <a:pt x="12109" y="4353"/>
                    <a:pt x="12081" y="4339"/>
                    <a:pt x="12072" y="4314"/>
                  </a:cubicBezTo>
                  <a:cubicBezTo>
                    <a:pt x="12064" y="4289"/>
                    <a:pt x="12077" y="4262"/>
                    <a:pt x="12102" y="4253"/>
                  </a:cubicBezTo>
                  <a:close/>
                  <a:moveTo>
                    <a:pt x="12285" y="4192"/>
                  </a:moveTo>
                  <a:lnTo>
                    <a:pt x="12285" y="4192"/>
                  </a:lnTo>
                  <a:cubicBezTo>
                    <a:pt x="12310" y="4184"/>
                    <a:pt x="12337" y="4197"/>
                    <a:pt x="12346" y="4223"/>
                  </a:cubicBezTo>
                  <a:cubicBezTo>
                    <a:pt x="12354" y="4248"/>
                    <a:pt x="12340" y="4275"/>
                    <a:pt x="12315" y="4283"/>
                  </a:cubicBezTo>
                  <a:lnTo>
                    <a:pt x="12315" y="4283"/>
                  </a:lnTo>
                  <a:cubicBezTo>
                    <a:pt x="12290" y="4291"/>
                    <a:pt x="12262" y="4278"/>
                    <a:pt x="12254" y="4252"/>
                  </a:cubicBezTo>
                  <a:cubicBezTo>
                    <a:pt x="12246" y="4227"/>
                    <a:pt x="12260" y="4200"/>
                    <a:pt x="12285" y="4192"/>
                  </a:cubicBezTo>
                  <a:close/>
                  <a:moveTo>
                    <a:pt x="12470" y="4136"/>
                  </a:moveTo>
                  <a:lnTo>
                    <a:pt x="12470" y="4136"/>
                  </a:lnTo>
                  <a:cubicBezTo>
                    <a:pt x="12496" y="4129"/>
                    <a:pt x="12523" y="4144"/>
                    <a:pt x="12530" y="4169"/>
                  </a:cubicBezTo>
                  <a:cubicBezTo>
                    <a:pt x="12537" y="4195"/>
                    <a:pt x="12523" y="4221"/>
                    <a:pt x="12497" y="4229"/>
                  </a:cubicBezTo>
                  <a:lnTo>
                    <a:pt x="12497" y="4229"/>
                  </a:lnTo>
                  <a:cubicBezTo>
                    <a:pt x="12472" y="4236"/>
                    <a:pt x="12445" y="4221"/>
                    <a:pt x="12438" y="4196"/>
                  </a:cubicBezTo>
                  <a:cubicBezTo>
                    <a:pt x="12430" y="4171"/>
                    <a:pt x="12445" y="4144"/>
                    <a:pt x="12470" y="4136"/>
                  </a:cubicBezTo>
                  <a:close/>
                  <a:moveTo>
                    <a:pt x="12660" y="4088"/>
                  </a:moveTo>
                  <a:lnTo>
                    <a:pt x="12660" y="4088"/>
                  </a:lnTo>
                  <a:cubicBezTo>
                    <a:pt x="12686" y="4083"/>
                    <a:pt x="12712" y="4100"/>
                    <a:pt x="12717" y="4126"/>
                  </a:cubicBezTo>
                  <a:cubicBezTo>
                    <a:pt x="12723" y="4152"/>
                    <a:pt x="12706" y="4177"/>
                    <a:pt x="12680" y="4182"/>
                  </a:cubicBezTo>
                  <a:lnTo>
                    <a:pt x="12680" y="4182"/>
                  </a:lnTo>
                  <a:cubicBezTo>
                    <a:pt x="12654" y="4188"/>
                    <a:pt x="12629" y="4171"/>
                    <a:pt x="12623" y="4145"/>
                  </a:cubicBezTo>
                  <a:cubicBezTo>
                    <a:pt x="12618" y="4119"/>
                    <a:pt x="12634" y="4094"/>
                    <a:pt x="12660" y="4088"/>
                  </a:cubicBezTo>
                  <a:close/>
                  <a:moveTo>
                    <a:pt x="12851" y="4052"/>
                  </a:moveTo>
                  <a:lnTo>
                    <a:pt x="12851" y="4052"/>
                  </a:lnTo>
                  <a:cubicBezTo>
                    <a:pt x="12877" y="4048"/>
                    <a:pt x="12902" y="4066"/>
                    <a:pt x="12906" y="4092"/>
                  </a:cubicBezTo>
                  <a:cubicBezTo>
                    <a:pt x="12910" y="4118"/>
                    <a:pt x="12893" y="4142"/>
                    <a:pt x="12866" y="4147"/>
                  </a:cubicBezTo>
                  <a:lnTo>
                    <a:pt x="12866" y="4147"/>
                  </a:lnTo>
                  <a:cubicBezTo>
                    <a:pt x="12840" y="4151"/>
                    <a:pt x="12816" y="4133"/>
                    <a:pt x="12811" y="4107"/>
                  </a:cubicBezTo>
                  <a:cubicBezTo>
                    <a:pt x="12807" y="4081"/>
                    <a:pt x="12825" y="4056"/>
                    <a:pt x="12851" y="4052"/>
                  </a:cubicBezTo>
                  <a:close/>
                  <a:moveTo>
                    <a:pt x="13044" y="4027"/>
                  </a:moveTo>
                  <a:lnTo>
                    <a:pt x="13044" y="4027"/>
                  </a:lnTo>
                  <a:cubicBezTo>
                    <a:pt x="13071" y="4025"/>
                    <a:pt x="13094" y="4044"/>
                    <a:pt x="13097" y="4070"/>
                  </a:cubicBezTo>
                  <a:cubicBezTo>
                    <a:pt x="13100" y="4097"/>
                    <a:pt x="13081" y="4120"/>
                    <a:pt x="13054" y="4123"/>
                  </a:cubicBezTo>
                  <a:lnTo>
                    <a:pt x="13054" y="4123"/>
                  </a:lnTo>
                  <a:cubicBezTo>
                    <a:pt x="13028" y="4126"/>
                    <a:pt x="13004" y="4106"/>
                    <a:pt x="13001" y="4080"/>
                  </a:cubicBezTo>
                  <a:cubicBezTo>
                    <a:pt x="12999" y="4054"/>
                    <a:pt x="13018" y="4030"/>
                    <a:pt x="13044" y="4027"/>
                  </a:cubicBezTo>
                  <a:close/>
                  <a:moveTo>
                    <a:pt x="13242" y="4017"/>
                  </a:moveTo>
                  <a:lnTo>
                    <a:pt x="13242" y="4017"/>
                  </a:lnTo>
                  <a:cubicBezTo>
                    <a:pt x="13269" y="4018"/>
                    <a:pt x="13290" y="4040"/>
                    <a:pt x="13289" y="4066"/>
                  </a:cubicBezTo>
                  <a:cubicBezTo>
                    <a:pt x="13288" y="4093"/>
                    <a:pt x="13266" y="4114"/>
                    <a:pt x="13240" y="4113"/>
                  </a:cubicBezTo>
                  <a:lnTo>
                    <a:pt x="13240" y="4113"/>
                  </a:lnTo>
                  <a:cubicBezTo>
                    <a:pt x="13213" y="4112"/>
                    <a:pt x="13192" y="4090"/>
                    <a:pt x="13193" y="4064"/>
                  </a:cubicBezTo>
                  <a:cubicBezTo>
                    <a:pt x="13194" y="4037"/>
                    <a:pt x="13216" y="4017"/>
                    <a:pt x="13242" y="4017"/>
                  </a:cubicBezTo>
                  <a:close/>
                  <a:moveTo>
                    <a:pt x="13437" y="4027"/>
                  </a:moveTo>
                  <a:lnTo>
                    <a:pt x="13438" y="4027"/>
                  </a:lnTo>
                  <a:cubicBezTo>
                    <a:pt x="13464" y="4029"/>
                    <a:pt x="13483" y="4053"/>
                    <a:pt x="13481" y="4079"/>
                  </a:cubicBezTo>
                  <a:cubicBezTo>
                    <a:pt x="13478" y="4106"/>
                    <a:pt x="13454" y="4125"/>
                    <a:pt x="13428" y="4122"/>
                  </a:cubicBezTo>
                  <a:lnTo>
                    <a:pt x="13428" y="4122"/>
                  </a:lnTo>
                  <a:cubicBezTo>
                    <a:pt x="13402" y="4120"/>
                    <a:pt x="13382" y="4096"/>
                    <a:pt x="13385" y="4070"/>
                  </a:cubicBezTo>
                  <a:cubicBezTo>
                    <a:pt x="13388" y="4043"/>
                    <a:pt x="13411" y="4024"/>
                    <a:pt x="13437" y="4027"/>
                  </a:cubicBezTo>
                  <a:close/>
                  <a:moveTo>
                    <a:pt x="13632" y="4053"/>
                  </a:moveTo>
                  <a:lnTo>
                    <a:pt x="13632" y="4053"/>
                  </a:lnTo>
                  <a:cubicBezTo>
                    <a:pt x="13658" y="4058"/>
                    <a:pt x="13675" y="4084"/>
                    <a:pt x="13670" y="4110"/>
                  </a:cubicBezTo>
                  <a:cubicBezTo>
                    <a:pt x="13665" y="4136"/>
                    <a:pt x="13640" y="4153"/>
                    <a:pt x="13614" y="4148"/>
                  </a:cubicBezTo>
                  <a:lnTo>
                    <a:pt x="13614" y="4148"/>
                  </a:lnTo>
                  <a:cubicBezTo>
                    <a:pt x="13588" y="4143"/>
                    <a:pt x="13571" y="4117"/>
                    <a:pt x="13576" y="4091"/>
                  </a:cubicBezTo>
                  <a:cubicBezTo>
                    <a:pt x="13581" y="4065"/>
                    <a:pt x="13606" y="4048"/>
                    <a:pt x="13632" y="4053"/>
                  </a:cubicBezTo>
                  <a:close/>
                  <a:moveTo>
                    <a:pt x="13825" y="4102"/>
                  </a:moveTo>
                  <a:lnTo>
                    <a:pt x="13825" y="4102"/>
                  </a:lnTo>
                  <a:cubicBezTo>
                    <a:pt x="13850" y="4110"/>
                    <a:pt x="13863" y="4138"/>
                    <a:pt x="13855" y="4163"/>
                  </a:cubicBezTo>
                  <a:cubicBezTo>
                    <a:pt x="13846" y="4188"/>
                    <a:pt x="13818" y="4201"/>
                    <a:pt x="13793" y="4192"/>
                  </a:cubicBezTo>
                  <a:lnTo>
                    <a:pt x="13793" y="4192"/>
                  </a:lnTo>
                  <a:cubicBezTo>
                    <a:pt x="13768" y="4183"/>
                    <a:pt x="13755" y="4156"/>
                    <a:pt x="13764" y="4131"/>
                  </a:cubicBezTo>
                  <a:cubicBezTo>
                    <a:pt x="13773" y="4106"/>
                    <a:pt x="13800" y="4093"/>
                    <a:pt x="13825" y="4102"/>
                  </a:cubicBezTo>
                  <a:close/>
                  <a:moveTo>
                    <a:pt x="14008" y="4167"/>
                  </a:moveTo>
                  <a:lnTo>
                    <a:pt x="14008" y="4167"/>
                  </a:lnTo>
                  <a:cubicBezTo>
                    <a:pt x="14032" y="4177"/>
                    <a:pt x="14044" y="4205"/>
                    <a:pt x="14035" y="4229"/>
                  </a:cubicBezTo>
                  <a:cubicBezTo>
                    <a:pt x="14025" y="4254"/>
                    <a:pt x="13997" y="4266"/>
                    <a:pt x="13972" y="4256"/>
                  </a:cubicBezTo>
                  <a:lnTo>
                    <a:pt x="13972" y="4256"/>
                  </a:lnTo>
                  <a:cubicBezTo>
                    <a:pt x="13948" y="4247"/>
                    <a:pt x="13936" y="4219"/>
                    <a:pt x="13945" y="4194"/>
                  </a:cubicBezTo>
                  <a:cubicBezTo>
                    <a:pt x="13955" y="4170"/>
                    <a:pt x="13983" y="4157"/>
                    <a:pt x="14008" y="4167"/>
                  </a:cubicBezTo>
                  <a:close/>
                  <a:moveTo>
                    <a:pt x="14187" y="4241"/>
                  </a:moveTo>
                  <a:lnTo>
                    <a:pt x="14187" y="4241"/>
                  </a:lnTo>
                  <a:cubicBezTo>
                    <a:pt x="14211" y="4251"/>
                    <a:pt x="14222" y="4280"/>
                    <a:pt x="14212" y="4304"/>
                  </a:cubicBezTo>
                  <a:cubicBezTo>
                    <a:pt x="14201" y="4328"/>
                    <a:pt x="14173" y="4339"/>
                    <a:pt x="14149" y="4329"/>
                  </a:cubicBezTo>
                  <a:lnTo>
                    <a:pt x="14148" y="4329"/>
                  </a:lnTo>
                  <a:cubicBezTo>
                    <a:pt x="14124" y="4318"/>
                    <a:pt x="14113" y="4290"/>
                    <a:pt x="14124" y="4265"/>
                  </a:cubicBezTo>
                  <a:cubicBezTo>
                    <a:pt x="14134" y="4241"/>
                    <a:pt x="14163" y="4230"/>
                    <a:pt x="14187" y="4241"/>
                  </a:cubicBezTo>
                  <a:close/>
                  <a:moveTo>
                    <a:pt x="14363" y="4323"/>
                  </a:moveTo>
                  <a:lnTo>
                    <a:pt x="14363" y="4323"/>
                  </a:lnTo>
                  <a:cubicBezTo>
                    <a:pt x="14387" y="4335"/>
                    <a:pt x="14396" y="4363"/>
                    <a:pt x="14385" y="4387"/>
                  </a:cubicBezTo>
                  <a:cubicBezTo>
                    <a:pt x="14373" y="4411"/>
                    <a:pt x="14344" y="4421"/>
                    <a:pt x="14321" y="4409"/>
                  </a:cubicBezTo>
                  <a:lnTo>
                    <a:pt x="14320" y="4409"/>
                  </a:lnTo>
                  <a:cubicBezTo>
                    <a:pt x="14297" y="4398"/>
                    <a:pt x="14287" y="4369"/>
                    <a:pt x="14298" y="4345"/>
                  </a:cubicBezTo>
                  <a:cubicBezTo>
                    <a:pt x="14310" y="4321"/>
                    <a:pt x="14339" y="4311"/>
                    <a:pt x="14363" y="4323"/>
                  </a:cubicBezTo>
                  <a:close/>
                  <a:moveTo>
                    <a:pt x="14535" y="4413"/>
                  </a:moveTo>
                  <a:lnTo>
                    <a:pt x="14535" y="4413"/>
                  </a:lnTo>
                  <a:cubicBezTo>
                    <a:pt x="14558" y="4425"/>
                    <a:pt x="14567" y="4454"/>
                    <a:pt x="14554" y="4478"/>
                  </a:cubicBezTo>
                  <a:cubicBezTo>
                    <a:pt x="14542" y="4501"/>
                    <a:pt x="14513" y="4510"/>
                    <a:pt x="14489" y="4497"/>
                  </a:cubicBezTo>
                  <a:lnTo>
                    <a:pt x="14489" y="4497"/>
                  </a:lnTo>
                  <a:cubicBezTo>
                    <a:pt x="14466" y="4485"/>
                    <a:pt x="14457" y="4456"/>
                    <a:pt x="14470" y="4432"/>
                  </a:cubicBezTo>
                  <a:cubicBezTo>
                    <a:pt x="14482" y="4409"/>
                    <a:pt x="14511" y="4400"/>
                    <a:pt x="14535" y="4413"/>
                  </a:cubicBezTo>
                  <a:close/>
                  <a:moveTo>
                    <a:pt x="14704" y="4510"/>
                  </a:moveTo>
                  <a:lnTo>
                    <a:pt x="14704" y="4510"/>
                  </a:lnTo>
                  <a:cubicBezTo>
                    <a:pt x="14726" y="4524"/>
                    <a:pt x="14733" y="4553"/>
                    <a:pt x="14719" y="4576"/>
                  </a:cubicBezTo>
                  <a:cubicBezTo>
                    <a:pt x="14705" y="4599"/>
                    <a:pt x="14676" y="4605"/>
                    <a:pt x="14653" y="4591"/>
                  </a:cubicBezTo>
                  <a:lnTo>
                    <a:pt x="14653" y="4591"/>
                  </a:lnTo>
                  <a:cubicBezTo>
                    <a:pt x="14631" y="4577"/>
                    <a:pt x="14624" y="4548"/>
                    <a:pt x="14638" y="4525"/>
                  </a:cubicBezTo>
                  <a:cubicBezTo>
                    <a:pt x="14652" y="4503"/>
                    <a:pt x="14681" y="4496"/>
                    <a:pt x="14704" y="4510"/>
                  </a:cubicBezTo>
                  <a:close/>
                  <a:moveTo>
                    <a:pt x="14867" y="4612"/>
                  </a:moveTo>
                  <a:lnTo>
                    <a:pt x="14867" y="4612"/>
                  </a:lnTo>
                  <a:cubicBezTo>
                    <a:pt x="14890" y="4627"/>
                    <a:pt x="14896" y="4656"/>
                    <a:pt x="14882" y="4679"/>
                  </a:cubicBezTo>
                  <a:cubicBezTo>
                    <a:pt x="14867" y="4701"/>
                    <a:pt x="14838" y="4707"/>
                    <a:pt x="14815" y="4693"/>
                  </a:cubicBezTo>
                  <a:lnTo>
                    <a:pt x="14815" y="4693"/>
                  </a:lnTo>
                  <a:cubicBezTo>
                    <a:pt x="14793" y="4678"/>
                    <a:pt x="14787" y="4649"/>
                    <a:pt x="14801" y="4626"/>
                  </a:cubicBezTo>
                  <a:cubicBezTo>
                    <a:pt x="14815" y="4604"/>
                    <a:pt x="14845" y="4598"/>
                    <a:pt x="14867" y="4612"/>
                  </a:cubicBezTo>
                  <a:close/>
                  <a:moveTo>
                    <a:pt x="15029" y="4719"/>
                  </a:moveTo>
                  <a:lnTo>
                    <a:pt x="15029" y="4719"/>
                  </a:lnTo>
                  <a:cubicBezTo>
                    <a:pt x="15051" y="4734"/>
                    <a:pt x="15056" y="4764"/>
                    <a:pt x="15041" y="4786"/>
                  </a:cubicBezTo>
                  <a:cubicBezTo>
                    <a:pt x="15026" y="4808"/>
                    <a:pt x="14996" y="4813"/>
                    <a:pt x="14974" y="4798"/>
                  </a:cubicBezTo>
                  <a:lnTo>
                    <a:pt x="14974" y="4798"/>
                  </a:lnTo>
                  <a:cubicBezTo>
                    <a:pt x="14952" y="4783"/>
                    <a:pt x="14947" y="4753"/>
                    <a:pt x="14962" y="4731"/>
                  </a:cubicBezTo>
                  <a:cubicBezTo>
                    <a:pt x="14977" y="4709"/>
                    <a:pt x="15007" y="4704"/>
                    <a:pt x="15029" y="4719"/>
                  </a:cubicBezTo>
                  <a:close/>
                  <a:moveTo>
                    <a:pt x="15187" y="4830"/>
                  </a:moveTo>
                  <a:lnTo>
                    <a:pt x="15187" y="4830"/>
                  </a:lnTo>
                  <a:cubicBezTo>
                    <a:pt x="15209" y="4846"/>
                    <a:pt x="15213" y="4876"/>
                    <a:pt x="15198" y="4897"/>
                  </a:cubicBezTo>
                  <a:cubicBezTo>
                    <a:pt x="15182" y="4919"/>
                    <a:pt x="15152" y="4923"/>
                    <a:pt x="15130" y="4908"/>
                  </a:cubicBezTo>
                  <a:lnTo>
                    <a:pt x="15130" y="4908"/>
                  </a:lnTo>
                  <a:cubicBezTo>
                    <a:pt x="15109" y="4892"/>
                    <a:pt x="15104" y="4862"/>
                    <a:pt x="15120" y="4841"/>
                  </a:cubicBezTo>
                  <a:cubicBezTo>
                    <a:pt x="15136" y="4819"/>
                    <a:pt x="15166" y="4814"/>
                    <a:pt x="15187" y="4830"/>
                  </a:cubicBezTo>
                  <a:close/>
                  <a:moveTo>
                    <a:pt x="15342" y="4944"/>
                  </a:moveTo>
                  <a:lnTo>
                    <a:pt x="15342" y="4944"/>
                  </a:lnTo>
                  <a:cubicBezTo>
                    <a:pt x="15364" y="4960"/>
                    <a:pt x="15368" y="4990"/>
                    <a:pt x="15352" y="5011"/>
                  </a:cubicBezTo>
                  <a:cubicBezTo>
                    <a:pt x="15336" y="5033"/>
                    <a:pt x="15306" y="5037"/>
                    <a:pt x="15285" y="5021"/>
                  </a:cubicBezTo>
                  <a:lnTo>
                    <a:pt x="15285" y="5021"/>
                  </a:lnTo>
                  <a:cubicBezTo>
                    <a:pt x="15264" y="5005"/>
                    <a:pt x="15259" y="4975"/>
                    <a:pt x="15275" y="4954"/>
                  </a:cubicBezTo>
                  <a:cubicBezTo>
                    <a:pt x="15291" y="4933"/>
                    <a:pt x="15321" y="4928"/>
                    <a:pt x="15342" y="4944"/>
                  </a:cubicBezTo>
                  <a:close/>
                  <a:moveTo>
                    <a:pt x="15496" y="5062"/>
                  </a:moveTo>
                  <a:lnTo>
                    <a:pt x="15496" y="5062"/>
                  </a:lnTo>
                  <a:cubicBezTo>
                    <a:pt x="15517" y="5078"/>
                    <a:pt x="15520" y="5108"/>
                    <a:pt x="15504" y="5129"/>
                  </a:cubicBezTo>
                  <a:cubicBezTo>
                    <a:pt x="15487" y="5150"/>
                    <a:pt x="15457" y="5154"/>
                    <a:pt x="15436" y="5137"/>
                  </a:cubicBezTo>
                  <a:lnTo>
                    <a:pt x="15436" y="5137"/>
                  </a:lnTo>
                  <a:cubicBezTo>
                    <a:pt x="15415" y="5121"/>
                    <a:pt x="15412" y="5090"/>
                    <a:pt x="15428" y="5070"/>
                  </a:cubicBezTo>
                  <a:cubicBezTo>
                    <a:pt x="15445" y="5049"/>
                    <a:pt x="15475" y="5045"/>
                    <a:pt x="15496" y="5062"/>
                  </a:cubicBezTo>
                  <a:close/>
                  <a:moveTo>
                    <a:pt x="15647" y="5181"/>
                  </a:moveTo>
                  <a:lnTo>
                    <a:pt x="15647" y="5181"/>
                  </a:lnTo>
                  <a:cubicBezTo>
                    <a:pt x="15667" y="5198"/>
                    <a:pt x="15671" y="5228"/>
                    <a:pt x="15654" y="5249"/>
                  </a:cubicBezTo>
                  <a:cubicBezTo>
                    <a:pt x="15637" y="5269"/>
                    <a:pt x="15607" y="5273"/>
                    <a:pt x="15587" y="5256"/>
                  </a:cubicBezTo>
                  <a:lnTo>
                    <a:pt x="15587" y="5256"/>
                  </a:lnTo>
                  <a:cubicBezTo>
                    <a:pt x="15566" y="5240"/>
                    <a:pt x="15563" y="5209"/>
                    <a:pt x="15579" y="5189"/>
                  </a:cubicBezTo>
                  <a:cubicBezTo>
                    <a:pt x="15596" y="5168"/>
                    <a:pt x="15626" y="5165"/>
                    <a:pt x="15647" y="5181"/>
                  </a:cubicBezTo>
                  <a:close/>
                  <a:moveTo>
                    <a:pt x="15796" y="5303"/>
                  </a:moveTo>
                  <a:lnTo>
                    <a:pt x="15796" y="5303"/>
                  </a:lnTo>
                  <a:cubicBezTo>
                    <a:pt x="15817" y="5320"/>
                    <a:pt x="15819" y="5351"/>
                    <a:pt x="15802" y="5371"/>
                  </a:cubicBezTo>
                  <a:cubicBezTo>
                    <a:pt x="15785" y="5391"/>
                    <a:pt x="15755" y="5394"/>
                    <a:pt x="15735" y="5377"/>
                  </a:cubicBezTo>
                  <a:lnTo>
                    <a:pt x="15735" y="5377"/>
                  </a:lnTo>
                  <a:cubicBezTo>
                    <a:pt x="15714" y="5360"/>
                    <a:pt x="15712" y="5330"/>
                    <a:pt x="15729" y="5309"/>
                  </a:cubicBezTo>
                  <a:cubicBezTo>
                    <a:pt x="15746" y="5289"/>
                    <a:pt x="15776" y="5286"/>
                    <a:pt x="15796" y="5303"/>
                  </a:cubicBezTo>
                  <a:close/>
                  <a:moveTo>
                    <a:pt x="15943" y="5427"/>
                  </a:moveTo>
                  <a:lnTo>
                    <a:pt x="15943" y="5428"/>
                  </a:lnTo>
                  <a:cubicBezTo>
                    <a:pt x="15964" y="5445"/>
                    <a:pt x="15966" y="5475"/>
                    <a:pt x="15949" y="5495"/>
                  </a:cubicBezTo>
                  <a:cubicBezTo>
                    <a:pt x="15932" y="5515"/>
                    <a:pt x="15901" y="5518"/>
                    <a:pt x="15881" y="5501"/>
                  </a:cubicBezTo>
                  <a:lnTo>
                    <a:pt x="15881" y="5501"/>
                  </a:lnTo>
                  <a:cubicBezTo>
                    <a:pt x="15861" y="5483"/>
                    <a:pt x="15858" y="5453"/>
                    <a:pt x="15876" y="5433"/>
                  </a:cubicBezTo>
                  <a:cubicBezTo>
                    <a:pt x="15893" y="5413"/>
                    <a:pt x="15923" y="5410"/>
                    <a:pt x="15943" y="5427"/>
                  </a:cubicBezTo>
                  <a:close/>
                  <a:moveTo>
                    <a:pt x="16090" y="5552"/>
                  </a:moveTo>
                  <a:lnTo>
                    <a:pt x="16090" y="5552"/>
                  </a:lnTo>
                  <a:cubicBezTo>
                    <a:pt x="16110" y="5569"/>
                    <a:pt x="16112" y="5600"/>
                    <a:pt x="16095" y="5620"/>
                  </a:cubicBezTo>
                  <a:cubicBezTo>
                    <a:pt x="16078" y="5640"/>
                    <a:pt x="16048" y="5642"/>
                    <a:pt x="16027" y="5625"/>
                  </a:cubicBezTo>
                  <a:lnTo>
                    <a:pt x="16027" y="5625"/>
                  </a:lnTo>
                  <a:cubicBezTo>
                    <a:pt x="16007" y="5608"/>
                    <a:pt x="16005" y="5578"/>
                    <a:pt x="16022" y="5557"/>
                  </a:cubicBezTo>
                  <a:cubicBezTo>
                    <a:pt x="16039" y="5537"/>
                    <a:pt x="16069" y="5535"/>
                    <a:pt x="16090" y="5552"/>
                  </a:cubicBezTo>
                  <a:close/>
                  <a:moveTo>
                    <a:pt x="16235" y="5679"/>
                  </a:moveTo>
                  <a:lnTo>
                    <a:pt x="16235" y="5679"/>
                  </a:lnTo>
                  <a:cubicBezTo>
                    <a:pt x="16255" y="5697"/>
                    <a:pt x="16257" y="5727"/>
                    <a:pt x="16239" y="5747"/>
                  </a:cubicBezTo>
                  <a:cubicBezTo>
                    <a:pt x="16222" y="5767"/>
                    <a:pt x="16191" y="5768"/>
                    <a:pt x="16171" y="5751"/>
                  </a:cubicBezTo>
                  <a:lnTo>
                    <a:pt x="16171" y="5751"/>
                  </a:lnTo>
                  <a:cubicBezTo>
                    <a:pt x="16152" y="5733"/>
                    <a:pt x="16150" y="5703"/>
                    <a:pt x="16167" y="5683"/>
                  </a:cubicBezTo>
                  <a:cubicBezTo>
                    <a:pt x="16185" y="5663"/>
                    <a:pt x="16215" y="5661"/>
                    <a:pt x="16235" y="5679"/>
                  </a:cubicBezTo>
                  <a:close/>
                  <a:moveTo>
                    <a:pt x="16379" y="5806"/>
                  </a:moveTo>
                  <a:lnTo>
                    <a:pt x="16379" y="5806"/>
                  </a:lnTo>
                  <a:cubicBezTo>
                    <a:pt x="16399" y="5823"/>
                    <a:pt x="16401" y="5854"/>
                    <a:pt x="16383" y="5874"/>
                  </a:cubicBezTo>
                  <a:cubicBezTo>
                    <a:pt x="16366" y="5893"/>
                    <a:pt x="16335" y="5895"/>
                    <a:pt x="16316" y="5878"/>
                  </a:cubicBezTo>
                  <a:lnTo>
                    <a:pt x="16316" y="5878"/>
                  </a:lnTo>
                  <a:cubicBezTo>
                    <a:pt x="16296" y="5860"/>
                    <a:pt x="16294" y="5830"/>
                    <a:pt x="16312" y="5810"/>
                  </a:cubicBezTo>
                  <a:cubicBezTo>
                    <a:pt x="16329" y="5790"/>
                    <a:pt x="16360" y="5788"/>
                    <a:pt x="16379" y="5806"/>
                  </a:cubicBezTo>
                  <a:close/>
                  <a:moveTo>
                    <a:pt x="16523" y="5934"/>
                  </a:moveTo>
                  <a:lnTo>
                    <a:pt x="16523" y="5934"/>
                  </a:lnTo>
                  <a:cubicBezTo>
                    <a:pt x="16543" y="5952"/>
                    <a:pt x="16544" y="5982"/>
                    <a:pt x="16526" y="6002"/>
                  </a:cubicBezTo>
                  <a:cubicBezTo>
                    <a:pt x="16509" y="6022"/>
                    <a:pt x="16478" y="6023"/>
                    <a:pt x="16459" y="6005"/>
                  </a:cubicBezTo>
                  <a:lnTo>
                    <a:pt x="16459" y="6005"/>
                  </a:lnTo>
                  <a:cubicBezTo>
                    <a:pt x="16439" y="5988"/>
                    <a:pt x="16437" y="5957"/>
                    <a:pt x="16455" y="5937"/>
                  </a:cubicBezTo>
                  <a:cubicBezTo>
                    <a:pt x="16473" y="5918"/>
                    <a:pt x="16503" y="5916"/>
                    <a:pt x="16523" y="5934"/>
                  </a:cubicBezTo>
                  <a:close/>
                  <a:moveTo>
                    <a:pt x="16666" y="6062"/>
                  </a:moveTo>
                  <a:lnTo>
                    <a:pt x="16666" y="6063"/>
                  </a:lnTo>
                  <a:cubicBezTo>
                    <a:pt x="16685" y="6080"/>
                    <a:pt x="16687" y="6111"/>
                    <a:pt x="16669" y="6130"/>
                  </a:cubicBezTo>
                  <a:cubicBezTo>
                    <a:pt x="16652" y="6150"/>
                    <a:pt x="16621" y="6152"/>
                    <a:pt x="16601" y="6134"/>
                  </a:cubicBezTo>
                  <a:lnTo>
                    <a:pt x="16601" y="6134"/>
                  </a:lnTo>
                  <a:cubicBezTo>
                    <a:pt x="16582" y="6116"/>
                    <a:pt x="16580" y="6086"/>
                    <a:pt x="16598" y="6066"/>
                  </a:cubicBezTo>
                  <a:cubicBezTo>
                    <a:pt x="16616" y="6046"/>
                    <a:pt x="16646" y="6045"/>
                    <a:pt x="16666" y="6062"/>
                  </a:cubicBezTo>
                  <a:close/>
                  <a:moveTo>
                    <a:pt x="16808" y="6191"/>
                  </a:moveTo>
                  <a:lnTo>
                    <a:pt x="16808" y="6191"/>
                  </a:lnTo>
                  <a:cubicBezTo>
                    <a:pt x="16828" y="6209"/>
                    <a:pt x="16830" y="6239"/>
                    <a:pt x="16812" y="6259"/>
                  </a:cubicBezTo>
                  <a:cubicBezTo>
                    <a:pt x="16794" y="6279"/>
                    <a:pt x="16764" y="6280"/>
                    <a:pt x="16744" y="6262"/>
                  </a:cubicBezTo>
                  <a:lnTo>
                    <a:pt x="16744" y="6262"/>
                  </a:lnTo>
                  <a:cubicBezTo>
                    <a:pt x="16724" y="6245"/>
                    <a:pt x="16723" y="6214"/>
                    <a:pt x="16741" y="6195"/>
                  </a:cubicBezTo>
                  <a:cubicBezTo>
                    <a:pt x="16758" y="6175"/>
                    <a:pt x="16789" y="6173"/>
                    <a:pt x="16808" y="6191"/>
                  </a:cubicBezTo>
                  <a:close/>
                  <a:moveTo>
                    <a:pt x="16951" y="6320"/>
                  </a:moveTo>
                  <a:lnTo>
                    <a:pt x="16951" y="6320"/>
                  </a:lnTo>
                  <a:cubicBezTo>
                    <a:pt x="16971" y="6338"/>
                    <a:pt x="16972" y="6368"/>
                    <a:pt x="16954" y="6388"/>
                  </a:cubicBezTo>
                  <a:cubicBezTo>
                    <a:pt x="16937" y="6408"/>
                    <a:pt x="16906" y="6409"/>
                    <a:pt x="16887" y="6391"/>
                  </a:cubicBezTo>
                  <a:lnTo>
                    <a:pt x="16887" y="6391"/>
                  </a:lnTo>
                  <a:cubicBezTo>
                    <a:pt x="16867" y="6373"/>
                    <a:pt x="16865" y="6343"/>
                    <a:pt x="16883" y="6323"/>
                  </a:cubicBezTo>
                  <a:cubicBezTo>
                    <a:pt x="16901" y="6304"/>
                    <a:pt x="16931" y="6302"/>
                    <a:pt x="16951" y="6320"/>
                  </a:cubicBezTo>
                  <a:close/>
                  <a:moveTo>
                    <a:pt x="17094" y="6449"/>
                  </a:moveTo>
                  <a:lnTo>
                    <a:pt x="17094" y="6449"/>
                  </a:lnTo>
                  <a:cubicBezTo>
                    <a:pt x="17113" y="6466"/>
                    <a:pt x="17115" y="6497"/>
                    <a:pt x="17097" y="6516"/>
                  </a:cubicBezTo>
                  <a:cubicBezTo>
                    <a:pt x="17079" y="6536"/>
                    <a:pt x="17049" y="6538"/>
                    <a:pt x="17029" y="6520"/>
                  </a:cubicBezTo>
                  <a:lnTo>
                    <a:pt x="17029" y="6520"/>
                  </a:lnTo>
                  <a:cubicBezTo>
                    <a:pt x="17010" y="6502"/>
                    <a:pt x="17008" y="6472"/>
                    <a:pt x="17026" y="6452"/>
                  </a:cubicBezTo>
                  <a:cubicBezTo>
                    <a:pt x="17044" y="6432"/>
                    <a:pt x="17074" y="6431"/>
                    <a:pt x="17094" y="6449"/>
                  </a:cubicBezTo>
                  <a:close/>
                  <a:moveTo>
                    <a:pt x="17236" y="6577"/>
                  </a:moveTo>
                  <a:lnTo>
                    <a:pt x="17237" y="6577"/>
                  </a:lnTo>
                  <a:cubicBezTo>
                    <a:pt x="17256" y="6595"/>
                    <a:pt x="17258" y="6625"/>
                    <a:pt x="17240" y="6645"/>
                  </a:cubicBezTo>
                  <a:cubicBezTo>
                    <a:pt x="17222" y="6664"/>
                    <a:pt x="17192" y="6666"/>
                    <a:pt x="17172" y="6648"/>
                  </a:cubicBezTo>
                  <a:lnTo>
                    <a:pt x="17172" y="6648"/>
                  </a:lnTo>
                  <a:cubicBezTo>
                    <a:pt x="17152" y="6630"/>
                    <a:pt x="17151" y="6600"/>
                    <a:pt x="17169" y="6580"/>
                  </a:cubicBezTo>
                  <a:cubicBezTo>
                    <a:pt x="17186" y="6561"/>
                    <a:pt x="17217" y="6559"/>
                    <a:pt x="17236" y="6577"/>
                  </a:cubicBezTo>
                  <a:close/>
                  <a:moveTo>
                    <a:pt x="17380" y="6705"/>
                  </a:moveTo>
                  <a:lnTo>
                    <a:pt x="17380" y="6705"/>
                  </a:lnTo>
                  <a:cubicBezTo>
                    <a:pt x="17400" y="6723"/>
                    <a:pt x="17401" y="6753"/>
                    <a:pt x="17383" y="6773"/>
                  </a:cubicBezTo>
                  <a:cubicBezTo>
                    <a:pt x="17366" y="6792"/>
                    <a:pt x="17335" y="6794"/>
                    <a:pt x="17316" y="6776"/>
                  </a:cubicBezTo>
                  <a:lnTo>
                    <a:pt x="17316" y="6776"/>
                  </a:lnTo>
                  <a:cubicBezTo>
                    <a:pt x="17296" y="6758"/>
                    <a:pt x="17294" y="6728"/>
                    <a:pt x="17312" y="6708"/>
                  </a:cubicBezTo>
                  <a:cubicBezTo>
                    <a:pt x="17330" y="6689"/>
                    <a:pt x="17360" y="6687"/>
                    <a:pt x="17380" y="6705"/>
                  </a:cubicBezTo>
                  <a:close/>
                  <a:moveTo>
                    <a:pt x="17523" y="6832"/>
                  </a:moveTo>
                  <a:lnTo>
                    <a:pt x="17524" y="6832"/>
                  </a:lnTo>
                  <a:cubicBezTo>
                    <a:pt x="17543" y="6850"/>
                    <a:pt x="17545" y="6881"/>
                    <a:pt x="17527" y="6900"/>
                  </a:cubicBezTo>
                  <a:cubicBezTo>
                    <a:pt x="17509" y="6920"/>
                    <a:pt x="17479" y="6921"/>
                    <a:pt x="17459" y="6904"/>
                  </a:cubicBezTo>
                  <a:lnTo>
                    <a:pt x="17459" y="6904"/>
                  </a:lnTo>
                  <a:cubicBezTo>
                    <a:pt x="17439" y="6886"/>
                    <a:pt x="17438" y="6855"/>
                    <a:pt x="17456" y="6836"/>
                  </a:cubicBezTo>
                  <a:cubicBezTo>
                    <a:pt x="17473" y="6816"/>
                    <a:pt x="17504" y="6815"/>
                    <a:pt x="17523" y="6832"/>
                  </a:cubicBezTo>
                  <a:close/>
                  <a:moveTo>
                    <a:pt x="17668" y="6958"/>
                  </a:moveTo>
                  <a:lnTo>
                    <a:pt x="17668" y="6958"/>
                  </a:lnTo>
                  <a:cubicBezTo>
                    <a:pt x="17688" y="6975"/>
                    <a:pt x="17690" y="7005"/>
                    <a:pt x="17673" y="7025"/>
                  </a:cubicBezTo>
                  <a:cubicBezTo>
                    <a:pt x="17655" y="7046"/>
                    <a:pt x="17625" y="7048"/>
                    <a:pt x="17605" y="7030"/>
                  </a:cubicBezTo>
                  <a:lnTo>
                    <a:pt x="17605" y="7030"/>
                  </a:lnTo>
                  <a:cubicBezTo>
                    <a:pt x="17585" y="7013"/>
                    <a:pt x="17583" y="6983"/>
                    <a:pt x="17600" y="6963"/>
                  </a:cubicBezTo>
                  <a:cubicBezTo>
                    <a:pt x="17617" y="6943"/>
                    <a:pt x="17648" y="6940"/>
                    <a:pt x="17668" y="6958"/>
                  </a:cubicBezTo>
                  <a:close/>
                  <a:moveTo>
                    <a:pt x="17813" y="7083"/>
                  </a:moveTo>
                  <a:lnTo>
                    <a:pt x="17813" y="7083"/>
                  </a:lnTo>
                  <a:cubicBezTo>
                    <a:pt x="17833" y="7101"/>
                    <a:pt x="17835" y="7131"/>
                    <a:pt x="17818" y="7151"/>
                  </a:cubicBezTo>
                  <a:cubicBezTo>
                    <a:pt x="17801" y="7171"/>
                    <a:pt x="17770" y="7173"/>
                    <a:pt x="17750" y="7156"/>
                  </a:cubicBezTo>
                  <a:lnTo>
                    <a:pt x="17750" y="7156"/>
                  </a:lnTo>
                  <a:cubicBezTo>
                    <a:pt x="17730" y="7138"/>
                    <a:pt x="17728" y="7108"/>
                    <a:pt x="17745" y="7088"/>
                  </a:cubicBezTo>
                  <a:cubicBezTo>
                    <a:pt x="17763" y="7068"/>
                    <a:pt x="17793" y="7066"/>
                    <a:pt x="17813" y="7083"/>
                  </a:cubicBezTo>
                  <a:close/>
                  <a:moveTo>
                    <a:pt x="17960" y="7207"/>
                  </a:moveTo>
                  <a:lnTo>
                    <a:pt x="17960" y="7207"/>
                  </a:lnTo>
                  <a:cubicBezTo>
                    <a:pt x="17980" y="7224"/>
                    <a:pt x="17982" y="7254"/>
                    <a:pt x="17965" y="7274"/>
                  </a:cubicBezTo>
                  <a:cubicBezTo>
                    <a:pt x="17948" y="7295"/>
                    <a:pt x="17918" y="7297"/>
                    <a:pt x="17898" y="7280"/>
                  </a:cubicBezTo>
                  <a:lnTo>
                    <a:pt x="17898" y="7280"/>
                  </a:lnTo>
                  <a:cubicBezTo>
                    <a:pt x="17877" y="7263"/>
                    <a:pt x="17875" y="7232"/>
                    <a:pt x="17892" y="7212"/>
                  </a:cubicBezTo>
                  <a:cubicBezTo>
                    <a:pt x="17909" y="7192"/>
                    <a:pt x="17940" y="7190"/>
                    <a:pt x="17960" y="7207"/>
                  </a:cubicBezTo>
                  <a:close/>
                  <a:moveTo>
                    <a:pt x="18107" y="7328"/>
                  </a:moveTo>
                  <a:lnTo>
                    <a:pt x="18107" y="7328"/>
                  </a:lnTo>
                  <a:cubicBezTo>
                    <a:pt x="18128" y="7345"/>
                    <a:pt x="18131" y="7375"/>
                    <a:pt x="18114" y="7396"/>
                  </a:cubicBezTo>
                  <a:cubicBezTo>
                    <a:pt x="18097" y="7416"/>
                    <a:pt x="18067" y="7419"/>
                    <a:pt x="18047" y="7403"/>
                  </a:cubicBezTo>
                  <a:lnTo>
                    <a:pt x="18047" y="7402"/>
                  </a:lnTo>
                  <a:cubicBezTo>
                    <a:pt x="18026" y="7386"/>
                    <a:pt x="18023" y="7355"/>
                    <a:pt x="18040" y="7335"/>
                  </a:cubicBezTo>
                  <a:cubicBezTo>
                    <a:pt x="18057" y="7314"/>
                    <a:pt x="18087" y="7311"/>
                    <a:pt x="18107" y="7328"/>
                  </a:cubicBezTo>
                  <a:close/>
                  <a:moveTo>
                    <a:pt x="18257" y="7448"/>
                  </a:moveTo>
                  <a:lnTo>
                    <a:pt x="18257" y="7448"/>
                  </a:lnTo>
                  <a:cubicBezTo>
                    <a:pt x="18278" y="7464"/>
                    <a:pt x="18281" y="7495"/>
                    <a:pt x="18265" y="7515"/>
                  </a:cubicBezTo>
                  <a:cubicBezTo>
                    <a:pt x="18248" y="7536"/>
                    <a:pt x="18218" y="7539"/>
                    <a:pt x="18197" y="7523"/>
                  </a:cubicBezTo>
                  <a:lnTo>
                    <a:pt x="18197" y="7523"/>
                  </a:lnTo>
                  <a:cubicBezTo>
                    <a:pt x="18176" y="7506"/>
                    <a:pt x="18173" y="7476"/>
                    <a:pt x="18190" y="7455"/>
                  </a:cubicBezTo>
                  <a:cubicBezTo>
                    <a:pt x="18206" y="7434"/>
                    <a:pt x="18236" y="7431"/>
                    <a:pt x="18257" y="7448"/>
                  </a:cubicBezTo>
                  <a:close/>
                  <a:moveTo>
                    <a:pt x="18408" y="7564"/>
                  </a:moveTo>
                  <a:lnTo>
                    <a:pt x="18408" y="7564"/>
                  </a:lnTo>
                  <a:cubicBezTo>
                    <a:pt x="18429" y="7580"/>
                    <a:pt x="18434" y="7610"/>
                    <a:pt x="18418" y="7631"/>
                  </a:cubicBezTo>
                  <a:cubicBezTo>
                    <a:pt x="18402" y="7653"/>
                    <a:pt x="18371" y="7657"/>
                    <a:pt x="18350" y="7641"/>
                  </a:cubicBezTo>
                  <a:lnTo>
                    <a:pt x="18350" y="7641"/>
                  </a:lnTo>
                  <a:cubicBezTo>
                    <a:pt x="18329" y="7625"/>
                    <a:pt x="18325" y="7595"/>
                    <a:pt x="18341" y="7573"/>
                  </a:cubicBezTo>
                  <a:cubicBezTo>
                    <a:pt x="18357" y="7552"/>
                    <a:pt x="18387" y="7548"/>
                    <a:pt x="18408" y="7564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ysDot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1061994" y="6219897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4,5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1075849" y="5653598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1103559" y="5102261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5,5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1089704" y="4522107"/>
              <a:ext cx="2516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6,0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1431358" y="6405326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2009/2010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3888930" y="6387759"/>
              <a:ext cx="85279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PT" altLang="pt-PT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2013/2014</a:t>
              </a:r>
              <a:endParaRPr kumimoji="0" lang="pt-PT" alt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09195" y="5846829"/>
              <a:ext cx="567784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4,98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24210" y="4683791"/>
              <a:ext cx="567784" cy="276999"/>
            </a:xfrm>
            <a:prstGeom prst="rect">
              <a:avLst/>
            </a:prstGeom>
            <a:solidFill>
              <a:srgbClr val="C40012"/>
            </a:solidFill>
            <a:ln>
              <a:solidFill>
                <a:srgbClr val="C4001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PT" sz="1200" b="1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5,64</a:t>
              </a:r>
              <a:endParaRPr lang="pt-PT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8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50" grpId="0" animBg="1"/>
      <p:bldP spid="51" grpId="0"/>
      <p:bldP spid="52" grpId="0" animBg="1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dirty="0" err="1"/>
              <a:t>Envolvimento</a:t>
            </a:r>
            <a:r>
              <a:rPr lang="en-US" sz="2000" dirty="0"/>
              <a:t> </a:t>
            </a:r>
            <a:r>
              <a:rPr lang="en-US" sz="2000" dirty="0" err="1"/>
              <a:t>contínuo</a:t>
            </a:r>
            <a:r>
              <a:rPr lang="en-US" sz="2000" dirty="0"/>
              <a:t> do </a:t>
            </a:r>
            <a:r>
              <a:rPr lang="en-US" sz="2000" dirty="0" err="1"/>
              <a:t>aluno</a:t>
            </a:r>
            <a:endParaRPr lang="en-US" sz="2000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1086644"/>
            <a:ext cx="8803912" cy="5510708"/>
          </a:xfrm>
        </p:spPr>
        <p:txBody>
          <a:bodyPr/>
          <a:lstStyle/>
          <a:p>
            <a:r>
              <a:rPr lang="pt-PT" sz="1800" dirty="0" smtClean="0">
                <a:solidFill>
                  <a:srgbClr val="C00000"/>
                </a:solidFill>
              </a:rPr>
              <a:t>Antes do início do ano letivo</a:t>
            </a:r>
          </a:p>
          <a:p>
            <a:pPr lvl="1"/>
            <a:r>
              <a:rPr lang="en-GB" sz="1600" dirty="0" err="1" smtClean="0">
                <a:solidFill>
                  <a:schemeClr val="tx1"/>
                </a:solidFill>
              </a:rPr>
              <a:t>Análise</a:t>
            </a:r>
            <a:r>
              <a:rPr lang="en-GB" sz="1600" dirty="0" smtClean="0">
                <a:solidFill>
                  <a:schemeClr val="tx1"/>
                </a:solidFill>
              </a:rPr>
              <a:t> dos </a:t>
            </a:r>
            <a:r>
              <a:rPr lang="en-GB" sz="1600" dirty="0" err="1" smtClean="0">
                <a:solidFill>
                  <a:schemeClr val="tx1"/>
                </a:solidFill>
              </a:rPr>
              <a:t>comentários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enviados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pelos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alunos</a:t>
            </a:r>
            <a:r>
              <a:rPr lang="en-GB" sz="1600" dirty="0" smtClean="0">
                <a:solidFill>
                  <a:schemeClr val="tx1"/>
                </a:solidFill>
              </a:rPr>
              <a:t> do </a:t>
            </a:r>
            <a:r>
              <a:rPr lang="en-GB" sz="1600" dirty="0" err="1" smtClean="0">
                <a:solidFill>
                  <a:schemeClr val="tx1"/>
                </a:solidFill>
              </a:rPr>
              <a:t>ano</a:t>
            </a:r>
            <a:r>
              <a:rPr lang="en-GB" sz="1600" dirty="0" smtClean="0">
                <a:solidFill>
                  <a:schemeClr val="tx1"/>
                </a:solidFill>
              </a:rPr>
              <a:t> anterior </a:t>
            </a:r>
            <a:r>
              <a:rPr lang="en-GB" sz="1600" dirty="0" err="1" smtClean="0">
                <a:solidFill>
                  <a:schemeClr val="tx1"/>
                </a:solidFill>
              </a:rPr>
              <a:t>sobre</a:t>
            </a:r>
            <a:r>
              <a:rPr lang="en-GB" sz="1600" dirty="0" smtClean="0">
                <a:solidFill>
                  <a:schemeClr val="tx1"/>
                </a:solidFill>
              </a:rPr>
              <a:t> o </a:t>
            </a:r>
            <a:r>
              <a:rPr lang="en-GB" sz="1600" dirty="0" err="1" smtClean="0">
                <a:solidFill>
                  <a:schemeClr val="tx1"/>
                </a:solidFill>
              </a:rPr>
              <a:t>funcionamento</a:t>
            </a:r>
            <a:r>
              <a:rPr lang="en-GB" sz="1600" dirty="0" smtClean="0">
                <a:solidFill>
                  <a:schemeClr val="tx1"/>
                </a:solidFill>
              </a:rPr>
              <a:t> da </a:t>
            </a:r>
            <a:r>
              <a:rPr lang="en-GB" sz="1600" dirty="0" err="1" smtClean="0">
                <a:solidFill>
                  <a:schemeClr val="tx1"/>
                </a:solidFill>
              </a:rPr>
              <a:t>unidade</a:t>
            </a:r>
            <a:r>
              <a:rPr lang="en-GB" sz="1600" dirty="0" smtClean="0">
                <a:solidFill>
                  <a:schemeClr val="tx1"/>
                </a:solidFill>
              </a:rPr>
              <a:t> curricular (UC)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E-mail </a:t>
            </a:r>
            <a:r>
              <a:rPr lang="en-GB" sz="1600" dirty="0" err="1" smtClean="0">
                <a:solidFill>
                  <a:schemeClr val="tx1"/>
                </a:solidFill>
              </a:rPr>
              <a:t>aos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alunos</a:t>
            </a:r>
            <a:r>
              <a:rPr lang="en-GB" sz="1600" dirty="0" smtClean="0">
                <a:solidFill>
                  <a:schemeClr val="tx1"/>
                </a:solidFill>
              </a:rPr>
              <a:t> a </a:t>
            </a:r>
            <a:r>
              <a:rPr lang="en-GB" sz="1600" dirty="0" err="1" smtClean="0">
                <a:solidFill>
                  <a:schemeClr val="tx1"/>
                </a:solidFill>
              </a:rPr>
              <a:t>criar</a:t>
            </a:r>
            <a:r>
              <a:rPr lang="en-GB" sz="1600" dirty="0" smtClean="0">
                <a:solidFill>
                  <a:schemeClr val="tx1"/>
                </a:solidFill>
              </a:rPr>
              <a:t> o 1º </a:t>
            </a:r>
            <a:r>
              <a:rPr lang="en-GB" sz="1600" dirty="0" err="1" smtClean="0">
                <a:solidFill>
                  <a:schemeClr val="tx1"/>
                </a:solidFill>
              </a:rPr>
              <a:t>contacto</a:t>
            </a:r>
            <a:r>
              <a:rPr lang="en-GB" sz="1600" dirty="0" smtClean="0">
                <a:solidFill>
                  <a:schemeClr val="tx1"/>
                </a:solidFill>
              </a:rPr>
              <a:t> e </a:t>
            </a:r>
            <a:r>
              <a:rPr lang="en-GB" sz="1600" dirty="0" err="1" smtClean="0">
                <a:solidFill>
                  <a:schemeClr val="tx1"/>
                </a:solidFill>
              </a:rPr>
              <a:t>marcação</a:t>
            </a:r>
            <a:r>
              <a:rPr lang="en-GB" sz="1600" dirty="0" smtClean="0">
                <a:solidFill>
                  <a:schemeClr val="tx1"/>
                </a:solidFill>
              </a:rPr>
              <a:t> da </a:t>
            </a:r>
            <a:r>
              <a:rPr lang="en-GB" sz="1600" dirty="0" err="1" smtClean="0">
                <a:solidFill>
                  <a:schemeClr val="tx1"/>
                </a:solidFill>
              </a:rPr>
              <a:t>aula</a:t>
            </a:r>
            <a:r>
              <a:rPr lang="en-GB" sz="1600" dirty="0" smtClean="0">
                <a:solidFill>
                  <a:schemeClr val="tx1"/>
                </a:solidFill>
              </a:rPr>
              <a:t> de </a:t>
            </a:r>
            <a:r>
              <a:rPr lang="en-GB" sz="1600" dirty="0" err="1" smtClean="0">
                <a:solidFill>
                  <a:schemeClr val="tx1"/>
                </a:solidFill>
              </a:rPr>
              <a:t>apresentação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GB" sz="1800" dirty="0" smtClean="0">
                <a:solidFill>
                  <a:srgbClr val="C00000"/>
                </a:solidFill>
              </a:rPr>
              <a:t>No </a:t>
            </a:r>
            <a:r>
              <a:rPr lang="en-GB" sz="1800" dirty="0" err="1" smtClean="0">
                <a:solidFill>
                  <a:srgbClr val="C00000"/>
                </a:solidFill>
              </a:rPr>
              <a:t>início</a:t>
            </a:r>
            <a:r>
              <a:rPr lang="en-GB" sz="1800" dirty="0" smtClean="0">
                <a:solidFill>
                  <a:srgbClr val="C00000"/>
                </a:solidFill>
              </a:rPr>
              <a:t> do </a:t>
            </a:r>
            <a:r>
              <a:rPr lang="en-GB" sz="1800" dirty="0" err="1" smtClean="0">
                <a:solidFill>
                  <a:srgbClr val="C00000"/>
                </a:solidFill>
              </a:rPr>
              <a:t>ano</a:t>
            </a:r>
            <a:r>
              <a:rPr lang="en-GB" sz="1800" dirty="0" smtClean="0">
                <a:solidFill>
                  <a:srgbClr val="C00000"/>
                </a:solidFill>
              </a:rPr>
              <a:t> </a:t>
            </a:r>
            <a:r>
              <a:rPr lang="en-GB" sz="1800" dirty="0" err="1" smtClean="0">
                <a:solidFill>
                  <a:srgbClr val="C00000"/>
                </a:solidFill>
              </a:rPr>
              <a:t>letivo</a:t>
            </a:r>
            <a:endParaRPr lang="en-GB" sz="1800" dirty="0" smtClean="0">
              <a:solidFill>
                <a:srgbClr val="C00000"/>
              </a:solidFill>
            </a:endParaRPr>
          </a:p>
          <a:p>
            <a:pPr lvl="1"/>
            <a:r>
              <a:rPr lang="en-GB" sz="1600" dirty="0" err="1" smtClean="0">
                <a:solidFill>
                  <a:schemeClr val="tx1"/>
                </a:solidFill>
              </a:rPr>
              <a:t>Aula</a:t>
            </a:r>
            <a:r>
              <a:rPr lang="en-GB" sz="1600" dirty="0" smtClean="0">
                <a:solidFill>
                  <a:schemeClr val="tx1"/>
                </a:solidFill>
              </a:rPr>
              <a:t> de </a:t>
            </a:r>
            <a:r>
              <a:rPr lang="en-GB" sz="1600" dirty="0" err="1" smtClean="0">
                <a:solidFill>
                  <a:schemeClr val="tx1"/>
                </a:solidFill>
              </a:rPr>
              <a:t>apresentação</a:t>
            </a:r>
            <a:r>
              <a:rPr lang="en-GB" sz="1600" dirty="0" smtClean="0">
                <a:solidFill>
                  <a:schemeClr val="tx1"/>
                </a:solidFill>
              </a:rPr>
              <a:t> da UC</a:t>
            </a:r>
          </a:p>
          <a:p>
            <a:pPr lvl="2"/>
            <a:r>
              <a:rPr lang="en-GB" sz="1400" dirty="0" err="1" smtClean="0">
                <a:solidFill>
                  <a:schemeClr val="tx1"/>
                </a:solidFill>
              </a:rPr>
              <a:t>Explicação</a:t>
            </a:r>
            <a:r>
              <a:rPr lang="en-GB" sz="1400" dirty="0" smtClean="0">
                <a:solidFill>
                  <a:schemeClr val="tx1"/>
                </a:solidFill>
              </a:rPr>
              <a:t> do </a:t>
            </a:r>
            <a:r>
              <a:rPr lang="en-GB" sz="1400" dirty="0" err="1" smtClean="0">
                <a:solidFill>
                  <a:schemeClr val="tx1"/>
                </a:solidFill>
              </a:rPr>
              <a:t>conteúdo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programático</a:t>
            </a:r>
            <a:endParaRPr lang="en-GB" sz="1400" dirty="0" smtClean="0">
              <a:solidFill>
                <a:schemeClr val="tx1"/>
              </a:solidFill>
            </a:endParaRPr>
          </a:p>
          <a:p>
            <a:pPr lvl="2"/>
            <a:r>
              <a:rPr lang="en-GB" sz="1400" dirty="0" err="1" smtClean="0">
                <a:solidFill>
                  <a:schemeClr val="tx1"/>
                </a:solidFill>
              </a:rPr>
              <a:t>Enquadramento</a:t>
            </a:r>
            <a:r>
              <a:rPr lang="en-GB" sz="1400" dirty="0" smtClean="0">
                <a:solidFill>
                  <a:schemeClr val="tx1"/>
                </a:solidFill>
              </a:rPr>
              <a:t> da UC </a:t>
            </a:r>
            <a:r>
              <a:rPr lang="en-GB" sz="1400" dirty="0" err="1" smtClean="0">
                <a:solidFill>
                  <a:schemeClr val="tx1"/>
                </a:solidFill>
              </a:rPr>
              <a:t>em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relação</a:t>
            </a:r>
            <a:r>
              <a:rPr lang="en-GB" sz="1400" dirty="0" smtClean="0">
                <a:solidFill>
                  <a:schemeClr val="tx1"/>
                </a:solidFill>
              </a:rPr>
              <a:t> a </a:t>
            </a:r>
            <a:r>
              <a:rPr lang="en-GB" sz="1400" dirty="0" err="1" smtClean="0">
                <a:solidFill>
                  <a:schemeClr val="tx1"/>
                </a:solidFill>
              </a:rPr>
              <a:t>outras</a:t>
            </a:r>
            <a:r>
              <a:rPr lang="en-GB" sz="1400" dirty="0" smtClean="0">
                <a:solidFill>
                  <a:schemeClr val="tx1"/>
                </a:solidFill>
              </a:rPr>
              <a:t> UC (</a:t>
            </a:r>
            <a:r>
              <a:rPr lang="en-GB" sz="1400" dirty="0" err="1" smtClean="0">
                <a:solidFill>
                  <a:schemeClr val="tx1"/>
                </a:solidFill>
              </a:rPr>
              <a:t>por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exemplo</a:t>
            </a:r>
            <a:r>
              <a:rPr lang="en-GB" sz="1400" dirty="0" smtClean="0">
                <a:solidFill>
                  <a:schemeClr val="tx1"/>
                </a:solidFill>
              </a:rPr>
              <a:t>, </a:t>
            </a:r>
            <a:r>
              <a:rPr lang="en-GB" sz="1400" dirty="0" err="1" smtClean="0">
                <a:solidFill>
                  <a:schemeClr val="tx1"/>
                </a:solidFill>
              </a:rPr>
              <a:t>Projetos</a:t>
            </a:r>
            <a:r>
              <a:rPr lang="en-GB" sz="1400" dirty="0" smtClean="0">
                <a:solidFill>
                  <a:schemeClr val="tx1"/>
                </a:solidFill>
              </a:rPr>
              <a:t> de </a:t>
            </a:r>
            <a:r>
              <a:rPr lang="en-GB" sz="1400" dirty="0" err="1" smtClean="0">
                <a:solidFill>
                  <a:schemeClr val="tx1"/>
                </a:solidFill>
              </a:rPr>
              <a:t>Investimento</a:t>
            </a:r>
            <a:r>
              <a:rPr lang="en-GB" sz="1400" dirty="0" smtClean="0">
                <a:solidFill>
                  <a:schemeClr val="tx1"/>
                </a:solidFill>
              </a:rPr>
              <a:t> e </a:t>
            </a:r>
            <a:r>
              <a:rPr lang="en-GB" sz="1400" dirty="0" err="1" smtClean="0">
                <a:solidFill>
                  <a:schemeClr val="tx1"/>
                </a:solidFill>
              </a:rPr>
              <a:t>Mercados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Financeiros</a:t>
            </a:r>
            <a:r>
              <a:rPr lang="en-GB" sz="1400" dirty="0" smtClean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en-GB" sz="1400" dirty="0" err="1" smtClean="0">
                <a:solidFill>
                  <a:schemeClr val="tx1"/>
                </a:solidFill>
              </a:rPr>
              <a:t>Apresentação</a:t>
            </a:r>
            <a:r>
              <a:rPr lang="en-GB" sz="1400" dirty="0" smtClean="0">
                <a:solidFill>
                  <a:schemeClr val="tx1"/>
                </a:solidFill>
              </a:rPr>
              <a:t> e </a:t>
            </a:r>
            <a:r>
              <a:rPr lang="en-GB" sz="1400" dirty="0" err="1" smtClean="0">
                <a:solidFill>
                  <a:schemeClr val="tx1"/>
                </a:solidFill>
              </a:rPr>
              <a:t>explicação</a:t>
            </a:r>
            <a:r>
              <a:rPr lang="en-GB" sz="1400" dirty="0" smtClean="0">
                <a:solidFill>
                  <a:schemeClr val="tx1"/>
                </a:solidFill>
              </a:rPr>
              <a:t> do regime de </a:t>
            </a:r>
            <a:r>
              <a:rPr lang="en-GB" sz="1400" dirty="0" err="1" smtClean="0">
                <a:solidFill>
                  <a:schemeClr val="tx1"/>
                </a:solidFill>
              </a:rPr>
              <a:t>avaliação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distribuída</a:t>
            </a:r>
            <a:endParaRPr lang="en-GB" sz="1400" dirty="0" smtClean="0">
              <a:solidFill>
                <a:schemeClr val="tx1"/>
              </a:solidFill>
            </a:endParaRPr>
          </a:p>
          <a:p>
            <a:pPr lvl="2"/>
            <a:r>
              <a:rPr lang="en-GB" sz="1400" dirty="0" err="1" smtClean="0">
                <a:solidFill>
                  <a:schemeClr val="tx1"/>
                </a:solidFill>
              </a:rPr>
              <a:t>Elevada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exigência</a:t>
            </a:r>
            <a:endParaRPr lang="pt-PT" sz="14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66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dirty="0" err="1"/>
              <a:t>Envolvimento</a:t>
            </a:r>
            <a:r>
              <a:rPr lang="en-US" sz="2000" dirty="0"/>
              <a:t> </a:t>
            </a:r>
            <a:r>
              <a:rPr lang="en-US" sz="2000" dirty="0" err="1"/>
              <a:t>contínuo</a:t>
            </a:r>
            <a:r>
              <a:rPr lang="en-US" sz="2000" dirty="0"/>
              <a:t> do </a:t>
            </a:r>
            <a:r>
              <a:rPr lang="en-US" sz="2000" dirty="0" err="1"/>
              <a:t>aluno</a:t>
            </a:r>
            <a:endParaRPr lang="en-US" sz="2000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1086644"/>
            <a:ext cx="8998396" cy="5510708"/>
          </a:xfrm>
        </p:spPr>
        <p:txBody>
          <a:bodyPr/>
          <a:lstStyle/>
          <a:p>
            <a:r>
              <a:rPr lang="pt-PT" sz="1800" dirty="0" smtClean="0">
                <a:solidFill>
                  <a:srgbClr val="C00000"/>
                </a:solidFill>
              </a:rPr>
              <a:t>Durante o ano letivo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1. </a:t>
            </a:r>
            <a:r>
              <a:rPr lang="en-GB" sz="1600" dirty="0" err="1" smtClean="0">
                <a:solidFill>
                  <a:schemeClr val="tx1"/>
                </a:solidFill>
              </a:rPr>
              <a:t>Utilização</a:t>
            </a:r>
            <a:r>
              <a:rPr lang="en-GB" sz="1600" dirty="0" smtClean="0">
                <a:solidFill>
                  <a:schemeClr val="tx1"/>
                </a:solidFill>
              </a:rPr>
              <a:t>, </a:t>
            </a:r>
            <a:r>
              <a:rPr lang="en-GB" sz="1600" dirty="0" err="1" smtClean="0">
                <a:solidFill>
                  <a:schemeClr val="tx1"/>
                </a:solidFill>
              </a:rPr>
              <a:t>nas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aulas</a:t>
            </a:r>
            <a:r>
              <a:rPr lang="en-GB" sz="1600" dirty="0" smtClean="0">
                <a:solidFill>
                  <a:schemeClr val="tx1"/>
                </a:solidFill>
              </a:rPr>
              <a:t>, de </a:t>
            </a:r>
            <a:r>
              <a:rPr lang="en-GB" sz="1600" dirty="0" err="1" smtClean="0">
                <a:solidFill>
                  <a:schemeClr val="tx1"/>
                </a:solidFill>
              </a:rPr>
              <a:t>empresas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concretas</a:t>
            </a:r>
            <a:r>
              <a:rPr lang="en-GB" sz="1600" dirty="0" smtClean="0">
                <a:solidFill>
                  <a:schemeClr val="tx1"/>
                </a:solidFill>
              </a:rPr>
              <a:t> e </a:t>
            </a:r>
            <a:r>
              <a:rPr lang="en-GB" sz="1600" dirty="0" err="1" smtClean="0">
                <a:solidFill>
                  <a:schemeClr val="tx1"/>
                </a:solidFill>
              </a:rPr>
              <a:t>mediáticas</a:t>
            </a:r>
            <a:r>
              <a:rPr lang="en-GB" sz="1600" dirty="0" smtClean="0">
                <a:solidFill>
                  <a:schemeClr val="tx1"/>
                </a:solidFill>
              </a:rPr>
              <a:t> para </a:t>
            </a:r>
            <a:r>
              <a:rPr lang="en-GB" sz="1600" dirty="0" err="1" smtClean="0">
                <a:solidFill>
                  <a:schemeClr val="tx1"/>
                </a:solidFill>
              </a:rPr>
              <a:t>demonstrar</a:t>
            </a:r>
            <a:r>
              <a:rPr lang="en-GB" sz="1600" dirty="0" smtClean="0">
                <a:solidFill>
                  <a:schemeClr val="tx1"/>
                </a:solidFill>
              </a:rPr>
              <a:t>, </a:t>
            </a:r>
            <a:r>
              <a:rPr lang="en-GB" sz="1600" dirty="0" err="1" smtClean="0">
                <a:solidFill>
                  <a:schemeClr val="tx1"/>
                </a:solidFill>
              </a:rPr>
              <a:t>diariamente</a:t>
            </a:r>
            <a:r>
              <a:rPr lang="en-GB" sz="1600" dirty="0" smtClean="0">
                <a:solidFill>
                  <a:schemeClr val="tx1"/>
                </a:solidFill>
              </a:rPr>
              <a:t>, a </a:t>
            </a:r>
            <a:r>
              <a:rPr lang="en-GB" sz="1600" dirty="0" err="1" smtClean="0">
                <a:solidFill>
                  <a:schemeClr val="tx1"/>
                </a:solidFill>
              </a:rPr>
              <a:t>importância</a:t>
            </a:r>
            <a:r>
              <a:rPr lang="en-GB" sz="1600" dirty="0" smtClean="0">
                <a:solidFill>
                  <a:schemeClr val="tx1"/>
                </a:solidFill>
              </a:rPr>
              <a:t> do </a:t>
            </a:r>
            <a:r>
              <a:rPr lang="en-GB" sz="1600" dirty="0" err="1" smtClean="0">
                <a:solidFill>
                  <a:schemeClr val="tx1"/>
                </a:solidFill>
              </a:rPr>
              <a:t>conteúdo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programático</a:t>
            </a:r>
            <a:r>
              <a:rPr lang="en-GB" sz="1600" dirty="0" smtClean="0">
                <a:solidFill>
                  <a:schemeClr val="tx1"/>
                </a:solidFill>
              </a:rPr>
              <a:t>. </a:t>
            </a:r>
            <a:r>
              <a:rPr lang="en-GB" sz="1600" dirty="0" err="1" smtClean="0">
                <a:solidFill>
                  <a:schemeClr val="tx1"/>
                </a:solidFill>
              </a:rPr>
              <a:t>Por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exemplo</a:t>
            </a:r>
            <a:r>
              <a:rPr lang="en-GB" sz="1600" dirty="0" smtClean="0">
                <a:solidFill>
                  <a:schemeClr val="tx1"/>
                </a:solidFill>
              </a:rPr>
              <a:t>: </a:t>
            </a:r>
          </a:p>
          <a:p>
            <a:pPr lvl="2"/>
            <a:r>
              <a:rPr lang="en-GB" sz="1400" dirty="0" err="1" smtClean="0">
                <a:solidFill>
                  <a:schemeClr val="tx1"/>
                </a:solidFill>
              </a:rPr>
              <a:t>Oferta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Públicas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Iniciais</a:t>
            </a:r>
            <a:r>
              <a:rPr lang="en-GB" sz="1400" dirty="0" smtClean="0">
                <a:solidFill>
                  <a:schemeClr val="tx1"/>
                </a:solidFill>
              </a:rPr>
              <a:t> – </a:t>
            </a:r>
            <a:r>
              <a:rPr lang="en-GB" sz="1400" b="1" dirty="0" err="1" smtClean="0">
                <a:solidFill>
                  <a:schemeClr val="tx1"/>
                </a:solidFill>
              </a:rPr>
              <a:t>Caso</a:t>
            </a:r>
            <a:r>
              <a:rPr lang="en-GB" sz="1400" b="1" dirty="0" smtClean="0">
                <a:solidFill>
                  <a:schemeClr val="tx1"/>
                </a:solidFill>
              </a:rPr>
              <a:t> Facebook</a:t>
            </a:r>
          </a:p>
          <a:p>
            <a:pPr lvl="2"/>
            <a:r>
              <a:rPr lang="en-GB" sz="1400" dirty="0" err="1" smtClean="0">
                <a:solidFill>
                  <a:schemeClr val="tx1"/>
                </a:solidFill>
              </a:rPr>
              <a:t>Operações</a:t>
            </a:r>
            <a:r>
              <a:rPr lang="en-GB" sz="1400" dirty="0" smtClean="0">
                <a:solidFill>
                  <a:schemeClr val="tx1"/>
                </a:solidFill>
              </a:rPr>
              <a:t> de </a:t>
            </a:r>
            <a:r>
              <a:rPr lang="en-GB" sz="1400" dirty="0" err="1" smtClean="0">
                <a:solidFill>
                  <a:schemeClr val="tx1"/>
                </a:solidFill>
              </a:rPr>
              <a:t>Recompra</a:t>
            </a:r>
            <a:r>
              <a:rPr lang="en-GB" sz="1400" dirty="0" smtClean="0">
                <a:solidFill>
                  <a:schemeClr val="tx1"/>
                </a:solidFill>
              </a:rPr>
              <a:t> de </a:t>
            </a:r>
            <a:r>
              <a:rPr lang="en-GB" sz="1400" dirty="0" err="1" smtClean="0">
                <a:solidFill>
                  <a:schemeClr val="tx1"/>
                </a:solidFill>
              </a:rPr>
              <a:t>Acções</a:t>
            </a:r>
            <a:r>
              <a:rPr lang="en-GB" sz="1400" dirty="0" smtClean="0">
                <a:solidFill>
                  <a:schemeClr val="tx1"/>
                </a:solidFill>
              </a:rPr>
              <a:t> – </a:t>
            </a:r>
            <a:r>
              <a:rPr lang="en-GB" sz="1400" b="1" dirty="0" err="1" smtClean="0">
                <a:solidFill>
                  <a:schemeClr val="tx1"/>
                </a:solidFill>
              </a:rPr>
              <a:t>Caso</a:t>
            </a:r>
            <a:r>
              <a:rPr lang="en-GB" sz="1400" b="1" dirty="0" smtClean="0">
                <a:solidFill>
                  <a:schemeClr val="tx1"/>
                </a:solidFill>
              </a:rPr>
              <a:t> Apple</a:t>
            </a:r>
          </a:p>
          <a:p>
            <a:pPr lvl="2"/>
            <a:r>
              <a:rPr lang="en-GB" sz="1400" dirty="0" err="1" smtClean="0">
                <a:solidFill>
                  <a:schemeClr val="tx1"/>
                </a:solidFill>
              </a:rPr>
              <a:t>Modelo</a:t>
            </a:r>
            <a:r>
              <a:rPr lang="en-GB" sz="1400" dirty="0" smtClean="0">
                <a:solidFill>
                  <a:schemeClr val="tx1"/>
                </a:solidFill>
              </a:rPr>
              <a:t> de </a:t>
            </a:r>
            <a:r>
              <a:rPr lang="en-GB" sz="1400" dirty="0" err="1" smtClean="0">
                <a:solidFill>
                  <a:schemeClr val="tx1"/>
                </a:solidFill>
              </a:rPr>
              <a:t>Governação</a:t>
            </a:r>
            <a:r>
              <a:rPr lang="en-GB" sz="1400" dirty="0" smtClean="0">
                <a:solidFill>
                  <a:schemeClr val="tx1"/>
                </a:solidFill>
              </a:rPr>
              <a:t> das </a:t>
            </a:r>
            <a:r>
              <a:rPr lang="en-GB" sz="1400" dirty="0" err="1" smtClean="0">
                <a:solidFill>
                  <a:schemeClr val="tx1"/>
                </a:solidFill>
              </a:rPr>
              <a:t>Empresas</a:t>
            </a:r>
            <a:r>
              <a:rPr lang="en-GB" sz="1400" dirty="0" smtClean="0">
                <a:solidFill>
                  <a:schemeClr val="tx1"/>
                </a:solidFill>
              </a:rPr>
              <a:t> – </a:t>
            </a:r>
            <a:r>
              <a:rPr lang="en-GB" sz="1400" b="1" dirty="0" err="1" smtClean="0">
                <a:solidFill>
                  <a:schemeClr val="tx1"/>
                </a:solidFill>
              </a:rPr>
              <a:t>Caso</a:t>
            </a:r>
            <a:r>
              <a:rPr lang="en-GB" sz="1400" b="1" dirty="0" smtClean="0">
                <a:solidFill>
                  <a:schemeClr val="tx1"/>
                </a:solidFill>
              </a:rPr>
              <a:t> BES</a:t>
            </a:r>
          </a:p>
          <a:p>
            <a:pPr lvl="2"/>
            <a:r>
              <a:rPr lang="en-GB" sz="1400" dirty="0" err="1" smtClean="0">
                <a:solidFill>
                  <a:schemeClr val="tx1"/>
                </a:solidFill>
              </a:rPr>
              <a:t>Avaliação</a:t>
            </a:r>
            <a:r>
              <a:rPr lang="en-GB" sz="1400" dirty="0" smtClean="0">
                <a:solidFill>
                  <a:schemeClr val="tx1"/>
                </a:solidFill>
              </a:rPr>
              <a:t> de </a:t>
            </a:r>
            <a:r>
              <a:rPr lang="en-GB" sz="1400" dirty="0" err="1" smtClean="0">
                <a:solidFill>
                  <a:schemeClr val="tx1"/>
                </a:solidFill>
              </a:rPr>
              <a:t>Empresas</a:t>
            </a:r>
            <a:r>
              <a:rPr lang="en-GB" sz="1400" dirty="0" smtClean="0">
                <a:solidFill>
                  <a:schemeClr val="tx1"/>
                </a:solidFill>
              </a:rPr>
              <a:t> – </a:t>
            </a:r>
            <a:r>
              <a:rPr lang="en-GB" sz="1400" b="1" dirty="0" err="1" smtClean="0">
                <a:solidFill>
                  <a:schemeClr val="tx1"/>
                </a:solidFill>
              </a:rPr>
              <a:t>Caso</a:t>
            </a:r>
            <a:r>
              <a:rPr lang="en-GB" sz="1400" b="1" dirty="0" smtClean="0">
                <a:solidFill>
                  <a:schemeClr val="tx1"/>
                </a:solidFill>
              </a:rPr>
              <a:t> Disney</a:t>
            </a:r>
            <a:endParaRPr lang="en-GB" sz="1400" dirty="0" smtClean="0">
              <a:solidFill>
                <a:schemeClr val="tx1"/>
              </a:solidFill>
            </a:endParaRPr>
          </a:p>
          <a:p>
            <a:pPr lvl="2"/>
            <a:r>
              <a:rPr lang="en-GB" sz="1400" dirty="0" smtClean="0">
                <a:solidFill>
                  <a:schemeClr val="tx1"/>
                </a:solidFill>
              </a:rPr>
              <a:t>…</a:t>
            </a:r>
            <a:endParaRPr lang="pt-PT" sz="14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44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dirty="0" err="1"/>
              <a:t>Envolvimento</a:t>
            </a:r>
            <a:r>
              <a:rPr lang="en-US" sz="2000" dirty="0"/>
              <a:t> </a:t>
            </a:r>
            <a:r>
              <a:rPr lang="en-US" sz="2000" dirty="0" err="1"/>
              <a:t>contínuo</a:t>
            </a:r>
            <a:r>
              <a:rPr lang="en-US" sz="2000" dirty="0"/>
              <a:t> do </a:t>
            </a:r>
            <a:r>
              <a:rPr lang="en-US" sz="2000" dirty="0" err="1"/>
              <a:t>aluno</a:t>
            </a:r>
            <a:endParaRPr lang="en-US" sz="2000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1086644"/>
            <a:ext cx="8803912" cy="5510708"/>
          </a:xfrm>
        </p:spPr>
        <p:txBody>
          <a:bodyPr/>
          <a:lstStyle/>
          <a:p>
            <a:r>
              <a:rPr lang="pt-PT" sz="1800" dirty="0" smtClean="0">
                <a:solidFill>
                  <a:srgbClr val="C00000"/>
                </a:solidFill>
              </a:rPr>
              <a:t>Durante o ano letivo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2</a:t>
            </a:r>
            <a:r>
              <a:rPr lang="en-GB" sz="1600" dirty="0" smtClean="0">
                <a:solidFill>
                  <a:schemeClr val="tx1"/>
                </a:solidFill>
              </a:rPr>
              <a:t>. Regime de </a:t>
            </a:r>
            <a:r>
              <a:rPr lang="en-GB" sz="1600" dirty="0" err="1" smtClean="0">
                <a:solidFill>
                  <a:schemeClr val="tx1"/>
                </a:solidFill>
              </a:rPr>
              <a:t>avaliação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contínua</a:t>
            </a:r>
            <a:endParaRPr lang="en-GB" sz="1600" dirty="0" smtClean="0">
              <a:solidFill>
                <a:schemeClr val="tx1"/>
              </a:solidFill>
            </a:endParaRPr>
          </a:p>
          <a:p>
            <a:pPr lvl="2"/>
            <a:r>
              <a:rPr lang="en-GB" sz="1400" dirty="0" smtClean="0">
                <a:solidFill>
                  <a:schemeClr val="tx1"/>
                </a:solidFill>
              </a:rPr>
              <a:t>1ª </a:t>
            </a:r>
            <a:r>
              <a:rPr lang="en-GB" sz="1400" dirty="0" err="1" smtClean="0">
                <a:solidFill>
                  <a:schemeClr val="tx1"/>
                </a:solidFill>
              </a:rPr>
              <a:t>semana</a:t>
            </a:r>
            <a:r>
              <a:rPr lang="en-GB" sz="1400" dirty="0" smtClean="0">
                <a:solidFill>
                  <a:schemeClr val="tx1"/>
                </a:solidFill>
              </a:rPr>
              <a:t>: </a:t>
            </a:r>
            <a:r>
              <a:rPr lang="en-GB" sz="1400" dirty="0" err="1" smtClean="0">
                <a:solidFill>
                  <a:schemeClr val="tx1"/>
                </a:solidFill>
              </a:rPr>
              <a:t>Composição</a:t>
            </a:r>
            <a:r>
              <a:rPr lang="en-GB" sz="1400" dirty="0" smtClean="0">
                <a:solidFill>
                  <a:schemeClr val="tx1"/>
                </a:solidFill>
              </a:rPr>
              <a:t> dos </a:t>
            </a:r>
            <a:r>
              <a:rPr lang="en-GB" sz="1400" dirty="0" err="1" smtClean="0">
                <a:solidFill>
                  <a:schemeClr val="tx1"/>
                </a:solidFill>
              </a:rPr>
              <a:t>grupos</a:t>
            </a:r>
            <a:r>
              <a:rPr lang="en-GB" sz="1400" dirty="0" smtClean="0">
                <a:solidFill>
                  <a:schemeClr val="tx1"/>
                </a:solidFill>
              </a:rPr>
              <a:t> para </a:t>
            </a:r>
            <a:r>
              <a:rPr lang="en-GB" sz="1400" dirty="0" err="1" smtClean="0">
                <a:solidFill>
                  <a:schemeClr val="tx1"/>
                </a:solidFill>
              </a:rPr>
              <a:t>os</a:t>
            </a:r>
            <a:r>
              <a:rPr lang="en-GB" sz="1400" dirty="0" smtClean="0">
                <a:solidFill>
                  <a:schemeClr val="tx1"/>
                </a:solidFill>
              </a:rPr>
              <a:t> 2 </a:t>
            </a:r>
            <a:r>
              <a:rPr lang="en-GB" sz="1400" dirty="0" err="1" smtClean="0">
                <a:solidFill>
                  <a:schemeClr val="tx1"/>
                </a:solidFill>
              </a:rPr>
              <a:t>trabalhos</a:t>
            </a:r>
            <a:r>
              <a:rPr lang="en-GB" sz="1400" dirty="0" smtClean="0">
                <a:solidFill>
                  <a:schemeClr val="tx1"/>
                </a:solidFill>
              </a:rPr>
              <a:t> de </a:t>
            </a:r>
            <a:r>
              <a:rPr lang="en-GB" sz="1400" dirty="0" err="1" smtClean="0">
                <a:solidFill>
                  <a:schemeClr val="tx1"/>
                </a:solidFill>
              </a:rPr>
              <a:t>grupo</a:t>
            </a:r>
            <a:endParaRPr lang="en-GB" sz="1400" dirty="0" smtClean="0">
              <a:solidFill>
                <a:schemeClr val="tx1"/>
              </a:solidFill>
            </a:endParaRPr>
          </a:p>
          <a:p>
            <a:pPr lvl="2"/>
            <a:r>
              <a:rPr lang="en-GB" sz="1400" b="1" dirty="0" smtClean="0">
                <a:solidFill>
                  <a:schemeClr val="tx1"/>
                </a:solidFill>
              </a:rPr>
              <a:t>2ª </a:t>
            </a:r>
            <a:r>
              <a:rPr lang="en-GB" sz="1400" b="1" dirty="0" err="1" smtClean="0">
                <a:solidFill>
                  <a:schemeClr val="tx1"/>
                </a:solidFill>
              </a:rPr>
              <a:t>semana</a:t>
            </a:r>
            <a:r>
              <a:rPr lang="en-GB" sz="1400" b="1" dirty="0" smtClean="0">
                <a:solidFill>
                  <a:schemeClr val="tx1"/>
                </a:solidFill>
              </a:rPr>
              <a:t>: 1º Mini-teste (</a:t>
            </a:r>
            <a:r>
              <a:rPr lang="en-GB" sz="1400" b="1" dirty="0" err="1" smtClean="0">
                <a:solidFill>
                  <a:schemeClr val="tx1"/>
                </a:solidFill>
              </a:rPr>
              <a:t>escolha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múltipla</a:t>
            </a:r>
            <a:r>
              <a:rPr lang="en-GB" sz="1400" b="1" dirty="0" smtClean="0">
                <a:solidFill>
                  <a:schemeClr val="tx1"/>
                </a:solidFill>
              </a:rPr>
              <a:t>, 10 </a:t>
            </a:r>
            <a:r>
              <a:rPr lang="en-GB" sz="1400" b="1" dirty="0" err="1" smtClean="0">
                <a:solidFill>
                  <a:schemeClr val="tx1"/>
                </a:solidFill>
              </a:rPr>
              <a:t>minutos</a:t>
            </a:r>
            <a:r>
              <a:rPr lang="en-GB" sz="1400" b="1" dirty="0" smtClean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en-GB" sz="1400" dirty="0" smtClean="0">
                <a:solidFill>
                  <a:schemeClr val="tx1"/>
                </a:solidFill>
              </a:rPr>
              <a:t>3ª </a:t>
            </a:r>
            <a:r>
              <a:rPr lang="en-GB" sz="1400" dirty="0" err="1" smtClean="0">
                <a:solidFill>
                  <a:schemeClr val="tx1"/>
                </a:solidFill>
              </a:rPr>
              <a:t>semana</a:t>
            </a:r>
            <a:r>
              <a:rPr lang="en-GB" sz="1400" dirty="0" smtClean="0">
                <a:solidFill>
                  <a:schemeClr val="tx1"/>
                </a:solidFill>
              </a:rPr>
              <a:t>: </a:t>
            </a:r>
            <a:r>
              <a:rPr lang="en-GB" sz="1400" dirty="0" err="1" smtClean="0">
                <a:solidFill>
                  <a:schemeClr val="tx1"/>
                </a:solidFill>
              </a:rPr>
              <a:t>Indicação</a:t>
            </a:r>
            <a:r>
              <a:rPr lang="en-GB" sz="1400" dirty="0" smtClean="0">
                <a:solidFill>
                  <a:schemeClr val="tx1"/>
                </a:solidFill>
              </a:rPr>
              <a:t>, </a:t>
            </a:r>
            <a:r>
              <a:rPr lang="en-GB" sz="1400" dirty="0" err="1" smtClean="0">
                <a:solidFill>
                  <a:schemeClr val="tx1"/>
                </a:solidFill>
              </a:rPr>
              <a:t>pelos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docentes</a:t>
            </a:r>
            <a:r>
              <a:rPr lang="en-GB" sz="1400" dirty="0" smtClean="0">
                <a:solidFill>
                  <a:schemeClr val="tx1"/>
                </a:solidFill>
              </a:rPr>
              <a:t>, da </a:t>
            </a:r>
            <a:r>
              <a:rPr lang="en-GB" sz="1400" dirty="0" err="1" smtClean="0">
                <a:solidFill>
                  <a:schemeClr val="tx1"/>
                </a:solidFill>
              </a:rPr>
              <a:t>empresa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que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servirá</a:t>
            </a:r>
            <a:r>
              <a:rPr lang="en-GB" sz="1400" dirty="0" smtClean="0">
                <a:solidFill>
                  <a:schemeClr val="tx1"/>
                </a:solidFill>
              </a:rPr>
              <a:t> de base </a:t>
            </a:r>
            <a:r>
              <a:rPr lang="en-GB" sz="1400" dirty="0" err="1" smtClean="0">
                <a:solidFill>
                  <a:schemeClr val="tx1"/>
                </a:solidFill>
              </a:rPr>
              <a:t>ao</a:t>
            </a:r>
            <a:r>
              <a:rPr lang="en-GB" sz="1400" dirty="0" smtClean="0">
                <a:solidFill>
                  <a:schemeClr val="tx1"/>
                </a:solidFill>
              </a:rPr>
              <a:t> 1º </a:t>
            </a:r>
            <a:r>
              <a:rPr lang="en-GB" sz="1400" dirty="0" err="1" smtClean="0">
                <a:solidFill>
                  <a:schemeClr val="tx1"/>
                </a:solidFill>
              </a:rPr>
              <a:t>trabalho</a:t>
            </a:r>
            <a:r>
              <a:rPr lang="en-GB" sz="1400" dirty="0" smtClean="0">
                <a:solidFill>
                  <a:schemeClr val="tx1"/>
                </a:solidFill>
              </a:rPr>
              <a:t> de </a:t>
            </a:r>
            <a:r>
              <a:rPr lang="en-GB" sz="1400" dirty="0" err="1" smtClean="0">
                <a:solidFill>
                  <a:schemeClr val="tx1"/>
                </a:solidFill>
              </a:rPr>
              <a:t>grupo</a:t>
            </a:r>
            <a:endParaRPr lang="pt-PT" sz="14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ttp://upload.wikimedia.org/wikipedia/commons/thumb/a/a0/Ford_Motor_Company_Logo.svg/2000px-Ford_Motor_Company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71039"/>
            <a:ext cx="1512168" cy="60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unwiredview.com/wp-content/uploads/2009/02/vodafone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093" y="4775906"/>
            <a:ext cx="1296144" cy="83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impomag.com/sites/impomag.com/files/legacyimages/mcdonalds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127833"/>
            <a:ext cx="1296144" cy="72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newsgeneration.com/newsgenwp/wp-content/uploads/2014/09/Starbucks-free-to-us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760128"/>
            <a:ext cx="1049093" cy="103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cdx.dexigner.com/news/xw/2340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237" y="5517232"/>
            <a:ext cx="2472859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upload.wikimedia.org/wikipedia/commons/thumb/4/49/Renault_2009_logo.svg/2000px-Renault_2009_logo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373216"/>
            <a:ext cx="835931" cy="8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www.dtocean.eu/var/storage/images/media/medias-dtocean/public/images/logos/p10-iberdrola/148091-1-eng-GB/P10-IBERDROLA_referenc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52876"/>
            <a:ext cx="1441835" cy="8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p1.pichost.me/i/63/1874575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805" y="5272235"/>
            <a:ext cx="1560515" cy="877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://4.bp.blogspot.com/-JOqxgp-ZWe0/U3BtyEQlEiI/AAAAAAAAOfg/Doq6Q2MwIKA/s1600/google-logo-874x288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00" y="5666351"/>
            <a:ext cx="1979712" cy="67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://www.greenretaildecisions.com/upload/GRD_images_2010/Ralph_Lauren/Ralph_Lauren_logo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427311"/>
            <a:ext cx="1295907" cy="971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http://images.hngn.com/data/images/full/45367/microsoft-logo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349414"/>
            <a:ext cx="1584176" cy="891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4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dirty="0" err="1"/>
              <a:t>Envolvimento</a:t>
            </a:r>
            <a:r>
              <a:rPr lang="en-US" sz="2000" dirty="0"/>
              <a:t> </a:t>
            </a:r>
            <a:r>
              <a:rPr lang="en-US" sz="2000" dirty="0" err="1"/>
              <a:t>contínuo</a:t>
            </a:r>
            <a:r>
              <a:rPr lang="en-US" sz="2000" dirty="0"/>
              <a:t> do </a:t>
            </a:r>
            <a:r>
              <a:rPr lang="en-US" sz="2000" dirty="0" err="1"/>
              <a:t>aluno</a:t>
            </a:r>
            <a:endParaRPr lang="en-US" sz="2000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1086644"/>
            <a:ext cx="8803912" cy="5510708"/>
          </a:xfrm>
        </p:spPr>
        <p:txBody>
          <a:bodyPr/>
          <a:lstStyle/>
          <a:p>
            <a:r>
              <a:rPr lang="pt-PT" sz="1800" dirty="0" smtClean="0">
                <a:solidFill>
                  <a:srgbClr val="C00000"/>
                </a:solidFill>
              </a:rPr>
              <a:t>Durante o ano letivo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2</a:t>
            </a:r>
            <a:r>
              <a:rPr lang="en-GB" sz="1600" dirty="0" smtClean="0">
                <a:solidFill>
                  <a:schemeClr val="tx1"/>
                </a:solidFill>
              </a:rPr>
              <a:t>. Regime de </a:t>
            </a:r>
            <a:r>
              <a:rPr lang="en-GB" sz="1600" dirty="0" err="1" smtClean="0">
                <a:solidFill>
                  <a:schemeClr val="tx1"/>
                </a:solidFill>
              </a:rPr>
              <a:t>avaliação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contínua</a:t>
            </a:r>
            <a:endParaRPr lang="en-GB" sz="1600" dirty="0" smtClean="0">
              <a:solidFill>
                <a:schemeClr val="tx1"/>
              </a:solidFill>
            </a:endParaRPr>
          </a:p>
          <a:p>
            <a:pPr lvl="2"/>
            <a:r>
              <a:rPr lang="en-GB" sz="1400" dirty="0" smtClean="0">
                <a:solidFill>
                  <a:schemeClr val="tx1"/>
                </a:solidFill>
              </a:rPr>
              <a:t>5ª </a:t>
            </a:r>
            <a:r>
              <a:rPr lang="en-GB" sz="1400" dirty="0" err="1" smtClean="0">
                <a:solidFill>
                  <a:schemeClr val="tx1"/>
                </a:solidFill>
              </a:rPr>
              <a:t>semana</a:t>
            </a:r>
            <a:r>
              <a:rPr lang="en-GB" sz="1400" dirty="0" smtClean="0">
                <a:solidFill>
                  <a:schemeClr val="tx1"/>
                </a:solidFill>
              </a:rPr>
              <a:t>: </a:t>
            </a:r>
            <a:r>
              <a:rPr lang="en-GB" sz="1400" dirty="0" err="1" smtClean="0">
                <a:solidFill>
                  <a:schemeClr val="tx1"/>
                </a:solidFill>
              </a:rPr>
              <a:t>Entrega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intercalar</a:t>
            </a:r>
            <a:r>
              <a:rPr lang="en-GB" sz="1400" dirty="0" smtClean="0">
                <a:solidFill>
                  <a:schemeClr val="tx1"/>
                </a:solidFill>
              </a:rPr>
              <a:t> do 1º </a:t>
            </a:r>
            <a:r>
              <a:rPr lang="en-GB" sz="1400" dirty="0" err="1" smtClean="0">
                <a:solidFill>
                  <a:schemeClr val="tx1"/>
                </a:solidFill>
              </a:rPr>
              <a:t>trabalho</a:t>
            </a:r>
            <a:r>
              <a:rPr lang="en-GB" sz="1400" dirty="0" smtClean="0">
                <a:solidFill>
                  <a:schemeClr val="tx1"/>
                </a:solidFill>
              </a:rPr>
              <a:t> de </a:t>
            </a:r>
            <a:r>
              <a:rPr lang="en-GB" sz="1400" dirty="0" err="1" smtClean="0">
                <a:solidFill>
                  <a:schemeClr val="tx1"/>
                </a:solidFill>
              </a:rPr>
              <a:t>grupo</a:t>
            </a:r>
            <a:endParaRPr lang="en-GB" sz="1400" dirty="0" smtClean="0">
              <a:solidFill>
                <a:schemeClr val="tx1"/>
              </a:solidFill>
            </a:endParaRPr>
          </a:p>
          <a:p>
            <a:pPr lvl="2"/>
            <a:r>
              <a:rPr lang="en-GB" sz="1400" b="1" dirty="0" smtClean="0">
                <a:solidFill>
                  <a:schemeClr val="tx1"/>
                </a:solidFill>
              </a:rPr>
              <a:t>7ª </a:t>
            </a:r>
            <a:r>
              <a:rPr lang="en-GB" sz="1400" b="1" dirty="0" err="1" smtClean="0">
                <a:solidFill>
                  <a:schemeClr val="tx1"/>
                </a:solidFill>
              </a:rPr>
              <a:t>semana</a:t>
            </a:r>
            <a:r>
              <a:rPr lang="en-GB" sz="1400" b="1" dirty="0" smtClean="0">
                <a:solidFill>
                  <a:schemeClr val="tx1"/>
                </a:solidFill>
              </a:rPr>
              <a:t>: </a:t>
            </a:r>
            <a:r>
              <a:rPr lang="en-GB" sz="1400" b="1" dirty="0" err="1" smtClean="0">
                <a:solidFill>
                  <a:schemeClr val="tx1"/>
                </a:solidFill>
              </a:rPr>
              <a:t>Entrega</a:t>
            </a:r>
            <a:r>
              <a:rPr lang="en-GB" sz="1400" b="1" dirty="0" smtClean="0">
                <a:solidFill>
                  <a:schemeClr val="tx1"/>
                </a:solidFill>
              </a:rPr>
              <a:t> do 1º </a:t>
            </a:r>
            <a:r>
              <a:rPr lang="en-GB" sz="1400" b="1" dirty="0" err="1" smtClean="0">
                <a:solidFill>
                  <a:schemeClr val="tx1"/>
                </a:solidFill>
              </a:rPr>
              <a:t>trabalho</a:t>
            </a:r>
            <a:r>
              <a:rPr lang="en-GB" sz="1400" b="1" dirty="0" smtClean="0">
                <a:solidFill>
                  <a:schemeClr val="tx1"/>
                </a:solidFill>
              </a:rPr>
              <a:t> de </a:t>
            </a:r>
            <a:r>
              <a:rPr lang="en-GB" sz="1400" b="1" dirty="0" err="1" smtClean="0">
                <a:solidFill>
                  <a:schemeClr val="tx1"/>
                </a:solidFill>
              </a:rPr>
              <a:t>grupo</a:t>
            </a:r>
            <a:endParaRPr lang="en-GB" sz="1400" b="1" dirty="0" smtClean="0">
              <a:solidFill>
                <a:schemeClr val="tx1"/>
              </a:solidFill>
            </a:endParaRPr>
          </a:p>
          <a:p>
            <a:pPr lvl="2"/>
            <a:r>
              <a:rPr lang="en-GB" sz="1400" dirty="0" smtClean="0">
                <a:solidFill>
                  <a:schemeClr val="tx1"/>
                </a:solidFill>
              </a:rPr>
              <a:t>8ª </a:t>
            </a:r>
            <a:r>
              <a:rPr lang="en-GB" sz="1400" dirty="0" err="1" smtClean="0">
                <a:solidFill>
                  <a:schemeClr val="tx1"/>
                </a:solidFill>
              </a:rPr>
              <a:t>semana</a:t>
            </a:r>
            <a:r>
              <a:rPr lang="en-GB" sz="1400" dirty="0" smtClean="0">
                <a:solidFill>
                  <a:schemeClr val="tx1"/>
                </a:solidFill>
              </a:rPr>
              <a:t>: </a:t>
            </a:r>
            <a:r>
              <a:rPr lang="en-GB" sz="1400" dirty="0" err="1" smtClean="0">
                <a:solidFill>
                  <a:schemeClr val="tx1"/>
                </a:solidFill>
              </a:rPr>
              <a:t>Indicação</a:t>
            </a:r>
            <a:r>
              <a:rPr lang="en-GB" sz="1400" dirty="0" smtClean="0">
                <a:solidFill>
                  <a:schemeClr val="tx1"/>
                </a:solidFill>
              </a:rPr>
              <a:t> do </a:t>
            </a:r>
            <a:r>
              <a:rPr lang="en-GB" sz="1400" dirty="0" err="1" smtClean="0">
                <a:solidFill>
                  <a:schemeClr val="tx1"/>
                </a:solidFill>
              </a:rPr>
              <a:t>Caso</a:t>
            </a:r>
            <a:r>
              <a:rPr lang="en-GB" sz="1400" dirty="0" smtClean="0">
                <a:solidFill>
                  <a:schemeClr val="tx1"/>
                </a:solidFill>
              </a:rPr>
              <a:t> para o 2º </a:t>
            </a:r>
            <a:r>
              <a:rPr lang="en-GB" sz="1400" dirty="0" err="1" smtClean="0">
                <a:solidFill>
                  <a:schemeClr val="tx1"/>
                </a:solidFill>
              </a:rPr>
              <a:t>trabalho</a:t>
            </a:r>
            <a:r>
              <a:rPr lang="en-GB" sz="1400" dirty="0" smtClean="0">
                <a:solidFill>
                  <a:schemeClr val="tx1"/>
                </a:solidFill>
              </a:rPr>
              <a:t> de </a:t>
            </a:r>
            <a:r>
              <a:rPr lang="en-GB" sz="1400" dirty="0" err="1" smtClean="0">
                <a:solidFill>
                  <a:schemeClr val="tx1"/>
                </a:solidFill>
              </a:rPr>
              <a:t>grupo</a:t>
            </a:r>
            <a:endParaRPr lang="en-GB" sz="1400" dirty="0" smtClean="0">
              <a:solidFill>
                <a:schemeClr val="tx1"/>
              </a:solidFill>
            </a:endParaRPr>
          </a:p>
          <a:p>
            <a:pPr lvl="2"/>
            <a:r>
              <a:rPr lang="en-GB" sz="1400" b="1" dirty="0" smtClean="0">
                <a:solidFill>
                  <a:schemeClr val="tx1"/>
                </a:solidFill>
              </a:rPr>
              <a:t>12ª </a:t>
            </a:r>
            <a:r>
              <a:rPr lang="en-GB" sz="1400" b="1" dirty="0" err="1" smtClean="0">
                <a:solidFill>
                  <a:schemeClr val="tx1"/>
                </a:solidFill>
              </a:rPr>
              <a:t>semana</a:t>
            </a:r>
            <a:r>
              <a:rPr lang="en-GB" sz="1400" b="1" dirty="0" smtClean="0">
                <a:solidFill>
                  <a:schemeClr val="tx1"/>
                </a:solidFill>
              </a:rPr>
              <a:t>: </a:t>
            </a:r>
            <a:r>
              <a:rPr lang="en-GB" sz="1400" b="1" dirty="0" err="1">
                <a:solidFill>
                  <a:schemeClr val="tx1"/>
                </a:solidFill>
              </a:rPr>
              <a:t>Entrega</a:t>
            </a:r>
            <a:r>
              <a:rPr lang="en-GB" sz="1400" b="1" dirty="0">
                <a:solidFill>
                  <a:schemeClr val="tx1"/>
                </a:solidFill>
              </a:rPr>
              <a:t> do 2</a:t>
            </a:r>
            <a:r>
              <a:rPr lang="en-GB" sz="1400" b="1" dirty="0" smtClean="0">
                <a:solidFill>
                  <a:schemeClr val="tx1"/>
                </a:solidFill>
              </a:rPr>
              <a:t>º </a:t>
            </a:r>
            <a:r>
              <a:rPr lang="en-GB" sz="1400" b="1" dirty="0" err="1">
                <a:solidFill>
                  <a:schemeClr val="tx1"/>
                </a:solidFill>
              </a:rPr>
              <a:t>trabalho</a:t>
            </a:r>
            <a:r>
              <a:rPr lang="en-GB" sz="1400" b="1" dirty="0">
                <a:solidFill>
                  <a:schemeClr val="tx1"/>
                </a:solidFill>
              </a:rPr>
              <a:t> de </a:t>
            </a:r>
            <a:r>
              <a:rPr lang="en-GB" sz="1400" b="1" dirty="0" err="1" smtClean="0">
                <a:solidFill>
                  <a:schemeClr val="tx1"/>
                </a:solidFill>
              </a:rPr>
              <a:t>grupo</a:t>
            </a:r>
            <a:endParaRPr lang="en-GB" sz="1400" b="1" dirty="0" smtClean="0">
              <a:solidFill>
                <a:schemeClr val="tx1"/>
              </a:solidFill>
            </a:endParaRPr>
          </a:p>
          <a:p>
            <a:pPr lvl="2"/>
            <a:r>
              <a:rPr lang="en-GB" sz="1400" b="1" dirty="0" smtClean="0">
                <a:solidFill>
                  <a:schemeClr val="tx1"/>
                </a:solidFill>
              </a:rPr>
              <a:t>14ª </a:t>
            </a:r>
            <a:r>
              <a:rPr lang="en-GB" sz="1400" b="1" dirty="0" err="1" smtClean="0">
                <a:solidFill>
                  <a:schemeClr val="tx1"/>
                </a:solidFill>
              </a:rPr>
              <a:t>semana</a:t>
            </a:r>
            <a:r>
              <a:rPr lang="en-GB" sz="1400" b="1" dirty="0" smtClean="0">
                <a:solidFill>
                  <a:schemeClr val="tx1"/>
                </a:solidFill>
              </a:rPr>
              <a:t>: 2º </a:t>
            </a:r>
            <a:r>
              <a:rPr lang="en-GB" sz="1400" b="1" dirty="0">
                <a:solidFill>
                  <a:schemeClr val="tx1"/>
                </a:solidFill>
              </a:rPr>
              <a:t>Mini-teste (</a:t>
            </a:r>
            <a:r>
              <a:rPr lang="en-GB" sz="1400" b="1" dirty="0" err="1">
                <a:solidFill>
                  <a:schemeClr val="tx1"/>
                </a:solidFill>
              </a:rPr>
              <a:t>escolha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múltipla</a:t>
            </a:r>
            <a:r>
              <a:rPr lang="en-GB" sz="1400" b="1" dirty="0">
                <a:solidFill>
                  <a:schemeClr val="tx1"/>
                </a:solidFill>
              </a:rPr>
              <a:t>, 10 </a:t>
            </a:r>
            <a:r>
              <a:rPr lang="en-GB" sz="1400" b="1" dirty="0" err="1">
                <a:solidFill>
                  <a:schemeClr val="tx1"/>
                </a:solidFill>
              </a:rPr>
              <a:t>minutos</a:t>
            </a:r>
            <a:r>
              <a:rPr lang="en-GB" sz="1400" b="1" dirty="0" smtClean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en-GB" sz="1400" b="1" dirty="0" smtClean="0">
                <a:solidFill>
                  <a:schemeClr val="tx1"/>
                </a:solidFill>
              </a:rPr>
              <a:t>15ª </a:t>
            </a:r>
            <a:r>
              <a:rPr lang="en-GB" sz="1400" b="1" dirty="0" err="1" smtClean="0">
                <a:solidFill>
                  <a:schemeClr val="tx1"/>
                </a:solidFill>
              </a:rPr>
              <a:t>semana</a:t>
            </a:r>
            <a:r>
              <a:rPr lang="en-GB" sz="1400" b="1" dirty="0" smtClean="0">
                <a:solidFill>
                  <a:schemeClr val="tx1"/>
                </a:solidFill>
              </a:rPr>
              <a:t>: </a:t>
            </a:r>
            <a:r>
              <a:rPr lang="en-GB" sz="1400" b="1" dirty="0" err="1" smtClean="0">
                <a:solidFill>
                  <a:schemeClr val="tx1"/>
                </a:solidFill>
              </a:rPr>
              <a:t>Apresentação</a:t>
            </a:r>
            <a:r>
              <a:rPr lang="en-GB" sz="1400" b="1" dirty="0" smtClean="0">
                <a:solidFill>
                  <a:schemeClr val="tx1"/>
                </a:solidFill>
              </a:rPr>
              <a:t> oral do 1º </a:t>
            </a:r>
            <a:r>
              <a:rPr lang="en-GB" sz="1400" b="1" dirty="0" err="1">
                <a:solidFill>
                  <a:schemeClr val="tx1"/>
                </a:solidFill>
              </a:rPr>
              <a:t>trabalho</a:t>
            </a:r>
            <a:r>
              <a:rPr lang="en-GB" sz="1400" b="1" dirty="0">
                <a:solidFill>
                  <a:schemeClr val="tx1"/>
                </a:solidFill>
              </a:rPr>
              <a:t> de </a:t>
            </a:r>
            <a:r>
              <a:rPr lang="en-GB" sz="1400" b="1" dirty="0" err="1" smtClean="0">
                <a:solidFill>
                  <a:schemeClr val="tx1"/>
                </a:solidFill>
              </a:rPr>
              <a:t>grupo</a:t>
            </a:r>
            <a:endParaRPr lang="en-GB" sz="1400" b="1" dirty="0" smtClean="0">
              <a:solidFill>
                <a:schemeClr val="tx1"/>
              </a:solidFill>
            </a:endParaRPr>
          </a:p>
          <a:p>
            <a:pPr lvl="2"/>
            <a:r>
              <a:rPr lang="en-GB" sz="1400" b="1" dirty="0" err="1" smtClean="0">
                <a:solidFill>
                  <a:schemeClr val="tx1"/>
                </a:solidFill>
              </a:rPr>
              <a:t>Exame</a:t>
            </a:r>
            <a:endParaRPr lang="en-GB" sz="1400" b="1" dirty="0" smtClean="0">
              <a:solidFill>
                <a:schemeClr val="tx1"/>
              </a:solidFill>
            </a:endParaRPr>
          </a:p>
          <a:p>
            <a:pPr lvl="3"/>
            <a:r>
              <a:rPr lang="en-GB" sz="1200" dirty="0" err="1" smtClean="0">
                <a:solidFill>
                  <a:schemeClr val="tx1"/>
                </a:solidFill>
              </a:rPr>
              <a:t>Todos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</a:rPr>
              <a:t>os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</a:rPr>
              <a:t>alunos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</a:rPr>
              <a:t>têm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</a:rPr>
              <a:t>que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</a:rPr>
              <a:t>realizar</a:t>
            </a:r>
            <a:r>
              <a:rPr lang="en-GB" sz="1200" dirty="0" smtClean="0">
                <a:solidFill>
                  <a:schemeClr val="tx1"/>
                </a:solidFill>
              </a:rPr>
              <a:t> o </a:t>
            </a:r>
            <a:r>
              <a:rPr lang="en-GB" sz="1200" dirty="0" err="1" smtClean="0">
                <a:solidFill>
                  <a:schemeClr val="tx1"/>
                </a:solidFill>
              </a:rPr>
              <a:t>exame</a:t>
            </a:r>
            <a:r>
              <a:rPr lang="en-GB" sz="1200" dirty="0" smtClean="0">
                <a:solidFill>
                  <a:schemeClr val="tx1"/>
                </a:solidFill>
              </a:rPr>
              <a:t> (peso de 40% </a:t>
            </a:r>
            <a:r>
              <a:rPr lang="en-GB" sz="1200" dirty="0" err="1" smtClean="0">
                <a:solidFill>
                  <a:schemeClr val="tx1"/>
                </a:solidFill>
              </a:rPr>
              <a:t>na</a:t>
            </a:r>
            <a:r>
              <a:rPr lang="en-GB" sz="1200" dirty="0" smtClean="0">
                <a:solidFill>
                  <a:schemeClr val="tx1"/>
                </a:solidFill>
              </a:rPr>
              <a:t> nota final)</a:t>
            </a:r>
          </a:p>
          <a:p>
            <a:pPr lvl="3">
              <a:spcAft>
                <a:spcPts val="0"/>
              </a:spcAft>
            </a:pPr>
            <a:r>
              <a:rPr lang="en-GB" sz="1200" dirty="0" smtClean="0">
                <a:solidFill>
                  <a:schemeClr val="tx1"/>
                </a:solidFill>
              </a:rPr>
              <a:t>Nota final </a:t>
            </a:r>
            <a:r>
              <a:rPr lang="en-GB" sz="1200" dirty="0" err="1" smtClean="0">
                <a:solidFill>
                  <a:schemeClr val="tx1"/>
                </a:solidFill>
              </a:rPr>
              <a:t>em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</a:rPr>
              <a:t>avaliação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</a:rPr>
              <a:t>distribuída</a:t>
            </a:r>
            <a:endParaRPr lang="en-GB" sz="1200" dirty="0" smtClean="0">
              <a:solidFill>
                <a:schemeClr val="tx1"/>
              </a:solidFill>
            </a:endParaRPr>
          </a:p>
          <a:p>
            <a:pPr lvl="4">
              <a:spcAft>
                <a:spcPts val="0"/>
              </a:spcAft>
            </a:pPr>
            <a:r>
              <a:rPr lang="en-GB" sz="1200" dirty="0" err="1" smtClean="0">
                <a:solidFill>
                  <a:schemeClr val="tx1"/>
                </a:solidFill>
              </a:rPr>
              <a:t>Nunca</a:t>
            </a:r>
            <a:r>
              <a:rPr lang="en-GB" sz="1200" dirty="0" smtClean="0">
                <a:solidFill>
                  <a:schemeClr val="tx1"/>
                </a:solidFill>
              </a:rPr>
              <a:t> é inferior à nota do </a:t>
            </a:r>
            <a:r>
              <a:rPr lang="en-GB" sz="1200" dirty="0" err="1" smtClean="0">
                <a:solidFill>
                  <a:schemeClr val="tx1"/>
                </a:solidFill>
              </a:rPr>
              <a:t>exame</a:t>
            </a:r>
            <a:endParaRPr lang="en-GB" sz="1200" dirty="0" smtClean="0">
              <a:solidFill>
                <a:schemeClr val="tx1"/>
              </a:solidFill>
            </a:endParaRPr>
          </a:p>
          <a:p>
            <a:pPr lvl="4"/>
            <a:r>
              <a:rPr lang="pt-PT" sz="1200" dirty="0" smtClean="0">
                <a:solidFill>
                  <a:schemeClr val="tx1"/>
                </a:solidFill>
              </a:rPr>
              <a:t>Nunca será superior em 2 valores à nota do exame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5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dirty="0" err="1"/>
              <a:t>Envolvimento</a:t>
            </a:r>
            <a:r>
              <a:rPr lang="en-US" sz="2000" dirty="0"/>
              <a:t> </a:t>
            </a:r>
            <a:r>
              <a:rPr lang="en-US" sz="2000" dirty="0" err="1"/>
              <a:t>contínuo</a:t>
            </a:r>
            <a:r>
              <a:rPr lang="en-US" sz="2000" dirty="0"/>
              <a:t> do </a:t>
            </a:r>
            <a:r>
              <a:rPr lang="en-US" sz="2000" dirty="0" err="1"/>
              <a:t>aluno</a:t>
            </a:r>
            <a:endParaRPr lang="en-US" sz="2000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1086644"/>
            <a:ext cx="8803912" cy="5510708"/>
          </a:xfrm>
        </p:spPr>
        <p:txBody>
          <a:bodyPr/>
          <a:lstStyle/>
          <a:p>
            <a:r>
              <a:rPr lang="pt-PT" sz="1800" dirty="0" smtClean="0">
                <a:solidFill>
                  <a:srgbClr val="C00000"/>
                </a:solidFill>
              </a:rPr>
              <a:t>Durante o ano letivo</a:t>
            </a:r>
          </a:p>
          <a:p>
            <a:pPr lvl="1"/>
            <a:r>
              <a:rPr lang="pt-PT" sz="1600" dirty="0">
                <a:solidFill>
                  <a:schemeClr val="tx1"/>
                </a:solidFill>
              </a:rPr>
              <a:t>3</a:t>
            </a:r>
            <a:r>
              <a:rPr lang="pt-PT" sz="1600" dirty="0" smtClean="0">
                <a:solidFill>
                  <a:schemeClr val="tx1"/>
                </a:solidFill>
              </a:rPr>
              <a:t>. Ligação docente/aluno</a:t>
            </a:r>
          </a:p>
          <a:p>
            <a:pPr lvl="2"/>
            <a:r>
              <a:rPr lang="en-GB" sz="1400" dirty="0" err="1" smtClean="0">
                <a:solidFill>
                  <a:schemeClr val="tx1"/>
                </a:solidFill>
              </a:rPr>
              <a:t>Alunos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são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</a:rPr>
              <a:t>incentivados</a:t>
            </a:r>
            <a:r>
              <a:rPr lang="en-GB" sz="1400" b="1" dirty="0" smtClean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a </a:t>
            </a:r>
            <a:r>
              <a:rPr lang="en-GB" sz="1400" dirty="0" err="1" smtClean="0">
                <a:solidFill>
                  <a:schemeClr val="tx1"/>
                </a:solidFill>
              </a:rPr>
              <a:t>procurar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ajuda</a:t>
            </a:r>
            <a:r>
              <a:rPr lang="en-GB" sz="1400" dirty="0" smtClean="0">
                <a:solidFill>
                  <a:schemeClr val="tx1"/>
                </a:solidFill>
              </a:rPr>
              <a:t> se </a:t>
            </a:r>
            <a:r>
              <a:rPr lang="en-GB" sz="1400" dirty="0" err="1" smtClean="0">
                <a:solidFill>
                  <a:schemeClr val="tx1"/>
                </a:solidFill>
              </a:rPr>
              <a:t>sentirem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dificuldades</a:t>
            </a:r>
            <a:endParaRPr lang="pt-PT" sz="1400" dirty="0">
              <a:solidFill>
                <a:schemeClr val="tx1"/>
              </a:solidFill>
            </a:endParaRPr>
          </a:p>
          <a:p>
            <a:pPr lvl="3"/>
            <a:r>
              <a:rPr lang="pt-PT" dirty="0" smtClean="0">
                <a:solidFill>
                  <a:schemeClr val="tx1"/>
                </a:solidFill>
              </a:rPr>
              <a:t>No final das aulas</a:t>
            </a:r>
          </a:p>
          <a:p>
            <a:pPr lvl="3"/>
            <a:r>
              <a:rPr lang="pt-PT" dirty="0" smtClean="0">
                <a:solidFill>
                  <a:schemeClr val="tx1"/>
                </a:solidFill>
              </a:rPr>
              <a:t>E-mail</a:t>
            </a:r>
          </a:p>
          <a:p>
            <a:pPr lvl="3"/>
            <a:r>
              <a:rPr lang="pt-PT" dirty="0" smtClean="0">
                <a:solidFill>
                  <a:schemeClr val="tx1"/>
                </a:solidFill>
              </a:rPr>
              <a:t>Atendimento (sem horário fixo)</a:t>
            </a:r>
          </a:p>
          <a:p>
            <a:pPr lvl="3"/>
            <a:r>
              <a:rPr lang="pt-PT" b="1" dirty="0">
                <a:solidFill>
                  <a:schemeClr val="tx1"/>
                </a:solidFill>
              </a:rPr>
              <a:t>Facebook </a:t>
            </a:r>
            <a:r>
              <a:rPr lang="pt-PT" dirty="0">
                <a:solidFill>
                  <a:schemeClr val="tx1"/>
                </a:solidFill>
              </a:rPr>
              <a:t>- criação de grupo privado que envolve alunos e ex-alunos</a:t>
            </a:r>
            <a:endParaRPr lang="pt-PT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7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4738" y="200508"/>
            <a:ext cx="7028382" cy="564196"/>
          </a:xfrm>
        </p:spPr>
        <p:txBody>
          <a:bodyPr/>
          <a:lstStyle/>
          <a:p>
            <a:r>
              <a:rPr lang="en-US" sz="2000" dirty="0" err="1"/>
              <a:t>Envolvimento</a:t>
            </a:r>
            <a:r>
              <a:rPr lang="en-US" sz="2000" dirty="0"/>
              <a:t> </a:t>
            </a:r>
            <a:r>
              <a:rPr lang="en-US" sz="2000" dirty="0" err="1"/>
              <a:t>contínuo</a:t>
            </a:r>
            <a:r>
              <a:rPr lang="en-US" sz="2000" dirty="0"/>
              <a:t> do </a:t>
            </a:r>
            <a:r>
              <a:rPr lang="en-US" sz="2000" dirty="0" err="1"/>
              <a:t>aluno</a:t>
            </a:r>
            <a:endParaRPr lang="en-US" sz="2000" dirty="0"/>
          </a:p>
        </p:txBody>
      </p:sp>
      <p:sp>
        <p:nvSpPr>
          <p:cNvPr id="28" name="Content Placeholder 3"/>
          <p:cNvSpPr>
            <a:spLocks noGrp="1"/>
          </p:cNvSpPr>
          <p:nvPr>
            <p:ph idx="1"/>
          </p:nvPr>
        </p:nvSpPr>
        <p:spPr>
          <a:xfrm>
            <a:off x="145604" y="1086644"/>
            <a:ext cx="8803912" cy="5510708"/>
          </a:xfrm>
        </p:spPr>
        <p:txBody>
          <a:bodyPr/>
          <a:lstStyle/>
          <a:p>
            <a:r>
              <a:rPr lang="pt-PT" sz="1800" dirty="0" smtClean="0">
                <a:solidFill>
                  <a:srgbClr val="C00000"/>
                </a:solidFill>
              </a:rPr>
              <a:t>No final do lectivo</a:t>
            </a:r>
          </a:p>
          <a:p>
            <a:pPr lvl="1"/>
            <a:r>
              <a:rPr lang="pt-PT" sz="1600" i="1" dirty="0" smtClean="0">
                <a:solidFill>
                  <a:schemeClr val="tx1"/>
                </a:solidFill>
              </a:rPr>
              <a:t>Feedback </a:t>
            </a:r>
            <a:r>
              <a:rPr lang="pt-PT" sz="1600" dirty="0" smtClean="0">
                <a:solidFill>
                  <a:schemeClr val="tx1"/>
                </a:solidFill>
              </a:rPr>
              <a:t>solicitado, por e-mail, aos alunos</a:t>
            </a:r>
          </a:p>
          <a:p>
            <a:pPr lvl="2"/>
            <a:r>
              <a:rPr lang="pt-PT" dirty="0" smtClean="0">
                <a:solidFill>
                  <a:schemeClr val="tx1"/>
                </a:solidFill>
              </a:rPr>
              <a:t>O que esteve bem / o que esteve mal no funcionamento da UC</a:t>
            </a:r>
          </a:p>
          <a:p>
            <a:pPr lvl="2"/>
            <a:r>
              <a:rPr lang="pt-PT" dirty="0" smtClean="0">
                <a:solidFill>
                  <a:schemeClr val="tx1"/>
                </a:solidFill>
              </a:rPr>
              <a:t>Aspetos a manter / alterar</a:t>
            </a:r>
          </a:p>
          <a:p>
            <a:pPr lvl="2"/>
            <a:r>
              <a:rPr lang="pt-PT" dirty="0" smtClean="0">
                <a:solidFill>
                  <a:schemeClr val="tx1"/>
                </a:solidFill>
              </a:rPr>
              <a:t>Funcionamento das aulas</a:t>
            </a:r>
          </a:p>
          <a:p>
            <a:pPr lvl="2"/>
            <a:r>
              <a:rPr lang="pt-PT" dirty="0" smtClean="0">
                <a:solidFill>
                  <a:schemeClr val="tx1"/>
                </a:solidFill>
              </a:rPr>
              <a:t>Sugestões para melhorar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50160" y="6588700"/>
            <a:ext cx="65663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Miguel Sousa 	                              O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Finanças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100" b="1" i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Empresariais</a:t>
            </a:r>
            <a:r>
              <a:rPr lang="en-US" sz="1100" b="1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(FEP)</a:t>
            </a:r>
            <a:endParaRPr lang="en-US" sz="11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4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47846</TotalTime>
  <Words>729</Words>
  <Application>Microsoft Office PowerPoint</Application>
  <PresentationFormat>On-screen Show (4:3)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NewsPrint</vt:lpstr>
      <vt:lpstr>A Importância do Envolvimento Contínuo dos Alunos no Sucesso Pedagógico – o Caso de Finanças Empresariais –</vt:lpstr>
      <vt:lpstr>Background</vt:lpstr>
      <vt:lpstr>Background</vt:lpstr>
      <vt:lpstr>Envolvimento contínuo do aluno</vt:lpstr>
      <vt:lpstr>Envolvimento contínuo do aluno</vt:lpstr>
      <vt:lpstr>Envolvimento contínuo do aluno</vt:lpstr>
      <vt:lpstr>Envolvimento contínuo do aluno</vt:lpstr>
      <vt:lpstr>Envolvimento contínuo do aluno</vt:lpstr>
      <vt:lpstr>Envolvimento contínuo do aluno</vt:lpstr>
      <vt:lpstr>Envolvimento contínuo do aluno</vt:lpstr>
      <vt:lpstr>Resultados</vt:lpstr>
      <vt:lpstr>Resultados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Miguel Sousa</dc:creator>
  <cp:lastModifiedBy>Miguel</cp:lastModifiedBy>
  <cp:revision>2350</cp:revision>
  <cp:lastPrinted>2011-03-22T18:58:21Z</cp:lastPrinted>
  <dcterms:created xsi:type="dcterms:W3CDTF">2010-08-30T21:29:30Z</dcterms:created>
  <dcterms:modified xsi:type="dcterms:W3CDTF">2015-02-02T16:22:49Z</dcterms:modified>
</cp:coreProperties>
</file>