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7" r:id="rId3"/>
    <p:sldId id="343" r:id="rId4"/>
    <p:sldId id="357" r:id="rId5"/>
    <p:sldId id="360" r:id="rId6"/>
    <p:sldId id="365" r:id="rId7"/>
    <p:sldId id="366" r:id="rId8"/>
    <p:sldId id="367" r:id="rId9"/>
    <p:sldId id="377" r:id="rId10"/>
    <p:sldId id="349" r:id="rId11"/>
    <p:sldId id="371" r:id="rId12"/>
    <p:sldId id="350" r:id="rId13"/>
    <p:sldId id="352" r:id="rId14"/>
    <p:sldId id="369" r:id="rId15"/>
    <p:sldId id="378" r:id="rId16"/>
    <p:sldId id="363" r:id="rId17"/>
    <p:sldId id="362" r:id="rId18"/>
    <p:sldId id="351" r:id="rId19"/>
    <p:sldId id="370" r:id="rId20"/>
    <p:sldId id="358" r:id="rId21"/>
    <p:sldId id="342" r:id="rId22"/>
    <p:sldId id="359" r:id="rId23"/>
    <p:sldId id="373" r:id="rId24"/>
    <p:sldId id="374" r:id="rId25"/>
    <p:sldId id="375" r:id="rId26"/>
    <p:sldId id="346" r:id="rId2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0664" autoAdjust="0"/>
  </p:normalViewPr>
  <p:slideViewPr>
    <p:cSldViewPr snapToGrid="0">
      <p:cViewPr varScale="1">
        <p:scale>
          <a:sx n="64" d="100"/>
          <a:sy n="64" d="100"/>
        </p:scale>
        <p:origin x="996" y="60"/>
      </p:cViewPr>
      <p:guideLst/>
    </p:cSldViewPr>
  </p:slideViewPr>
  <p:outlineViewPr>
    <p:cViewPr>
      <p:scale>
        <a:sx n="33" d="100"/>
        <a:sy n="33" d="100"/>
      </p:scale>
      <p:origin x="0" y="-28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9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/>
              <a:t>Taxa de </a:t>
            </a:r>
            <a:r>
              <a:rPr lang="en-US" sz="2400" b="1" dirty="0" err="1"/>
              <a:t>sucesso</a:t>
            </a:r>
            <a:endParaRPr lang="en-US" sz="2400" b="1" dirty="0"/>
          </a:p>
          <a:p>
            <a:pPr>
              <a:defRPr b="1"/>
            </a:pPr>
            <a:r>
              <a:rPr lang="en-US" sz="2400" b="1" dirty="0"/>
              <a:t>F155 - % </a:t>
            </a:r>
            <a:r>
              <a:rPr lang="en-US" sz="2400" b="1" dirty="0" err="1"/>
              <a:t>Aprovados</a:t>
            </a:r>
            <a:r>
              <a:rPr lang="en-US" sz="2400" b="1" dirty="0"/>
              <a:t>/</a:t>
            </a:r>
            <a:r>
              <a:rPr lang="en-US" sz="2400" b="1" dirty="0" err="1"/>
              <a:t>Avaliados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Folha1!$D$19</c:f>
              <c:strCache>
                <c:ptCount val="1"/>
                <c:pt idx="0">
                  <c:v>F155 - Aprovados/Avaliados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Folha1!$C$20:$C$25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Folha1!$D$20:$D$25</c:f>
              <c:numCache>
                <c:formatCode>General</c:formatCode>
                <c:ptCount val="6"/>
                <c:pt idx="0">
                  <c:v>65</c:v>
                </c:pt>
                <c:pt idx="1">
                  <c:v>49</c:v>
                </c:pt>
                <c:pt idx="2">
                  <c:v>68</c:v>
                </c:pt>
                <c:pt idx="3">
                  <c:v>87</c:v>
                </c:pt>
                <c:pt idx="4">
                  <c:v>97</c:v>
                </c:pt>
                <c:pt idx="5">
                  <c:v>81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0701440"/>
        <c:axId val="470707040"/>
      </c:barChart>
      <c:catAx>
        <c:axId val="4707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0707040"/>
        <c:crosses val="autoZero"/>
        <c:auto val="1"/>
        <c:lblAlgn val="ctr"/>
        <c:lblOffset val="100"/>
        <c:noMultiLvlLbl val="0"/>
      </c:catAx>
      <c:valAx>
        <c:axId val="47070704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70701440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PT" sz="2400" b="1" dirty="0"/>
              <a:t>Taxa de sucesso</a:t>
            </a:r>
          </a:p>
          <a:p>
            <a:pPr>
              <a:defRPr b="1"/>
            </a:pPr>
            <a:r>
              <a:rPr lang="pt-PT" sz="2400" b="1" dirty="0"/>
              <a:t>EF159 - % Aprovados/Avaliados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Folha1!$C$36:$C$38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Folha1!$D$36:$D$38</c:f>
              <c:numCache>
                <c:formatCode>General</c:formatCode>
                <c:ptCount val="3"/>
                <c:pt idx="0">
                  <c:v>85</c:v>
                </c:pt>
                <c:pt idx="1">
                  <c:v>94</c:v>
                </c:pt>
                <c:pt idx="2">
                  <c:v>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0711520"/>
        <c:axId val="470704240"/>
      </c:barChart>
      <c:catAx>
        <c:axId val="470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0704240"/>
        <c:crosses val="autoZero"/>
        <c:auto val="1"/>
        <c:lblAlgn val="ctr"/>
        <c:lblOffset val="100"/>
        <c:noMultiLvlLbl val="0"/>
      </c:catAx>
      <c:valAx>
        <c:axId val="47070424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707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PT" sz="2400" b="1" dirty="0"/>
              <a:t>Taxa</a:t>
            </a:r>
            <a:r>
              <a:rPr lang="pt-PT" sz="2400" b="1" baseline="0" dirty="0"/>
              <a:t> de sucesso</a:t>
            </a:r>
            <a:endParaRPr lang="pt-PT" sz="2400" b="1" dirty="0"/>
          </a:p>
          <a:p>
            <a:pPr>
              <a:defRPr/>
            </a:pPr>
            <a:r>
              <a:rPr lang="pt-PT" sz="2400" b="1" dirty="0"/>
              <a:t>F156</a:t>
            </a:r>
            <a:r>
              <a:rPr lang="pt-PT" sz="2400" b="1" baseline="0" dirty="0"/>
              <a:t> - % Aprovados/Avaliados</a:t>
            </a:r>
            <a:endParaRPr lang="pt-P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Folha1!$C$49:$C$54</c:f>
              <c:strCache>
                <c:ptCount val="6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</c:strCache>
            </c:strRef>
          </c:cat>
          <c:val>
            <c:numRef>
              <c:f>Folha1!$D$49:$D$54</c:f>
              <c:numCache>
                <c:formatCode>General</c:formatCode>
                <c:ptCount val="6"/>
                <c:pt idx="0">
                  <c:v>74</c:v>
                </c:pt>
                <c:pt idx="1">
                  <c:v>69</c:v>
                </c:pt>
                <c:pt idx="2">
                  <c:v>79</c:v>
                </c:pt>
                <c:pt idx="3">
                  <c:v>88</c:v>
                </c:pt>
                <c:pt idx="4">
                  <c:v>83</c:v>
                </c:pt>
                <c:pt idx="5">
                  <c:v>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0703120"/>
        <c:axId val="470702560"/>
      </c:barChart>
      <c:catAx>
        <c:axId val="4707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PT"/>
          </a:p>
        </c:txPr>
        <c:crossAx val="470702560"/>
        <c:crosses val="autoZero"/>
        <c:auto val="1"/>
        <c:lblAlgn val="ctr"/>
        <c:lblOffset val="100"/>
        <c:noMultiLvlLbl val="0"/>
      </c:catAx>
      <c:valAx>
        <c:axId val="470702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0703120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7813B-7B50-4002-8C2F-B9FE9545121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EDF16F2-38C9-418F-BC79-400531D7163A}">
      <dgm:prSet phldrT="[Texto]"/>
      <dgm:spPr/>
      <dgm:t>
        <a:bodyPr/>
        <a:lstStyle/>
        <a:p>
          <a:r>
            <a:rPr lang="pt-PT" dirty="0" smtClean="0"/>
            <a:t>Introdução à Física I (F155)</a:t>
          </a:r>
          <a:endParaRPr lang="pt-PT" dirty="0"/>
        </a:p>
      </dgm:t>
    </dgm:pt>
    <dgm:pt modelId="{55274D67-B413-4205-AFEF-90F55B0F96AB}" type="parTrans" cxnId="{A18080F0-8C2F-450B-BCFD-9F8C32CE0E47}">
      <dgm:prSet/>
      <dgm:spPr/>
      <dgm:t>
        <a:bodyPr/>
        <a:lstStyle/>
        <a:p>
          <a:endParaRPr lang="pt-PT"/>
        </a:p>
      </dgm:t>
    </dgm:pt>
    <dgm:pt modelId="{ECAE0EE0-A20C-4E16-BF15-0F63BF6154B7}" type="sibTrans" cxnId="{A18080F0-8C2F-450B-BCFD-9F8C32CE0E47}">
      <dgm:prSet/>
      <dgm:spPr/>
      <dgm:t>
        <a:bodyPr/>
        <a:lstStyle/>
        <a:p>
          <a:endParaRPr lang="pt-PT"/>
        </a:p>
      </dgm:t>
    </dgm:pt>
    <dgm:pt modelId="{4C87EA64-954B-4D7D-AA93-2C8E806E66E5}">
      <dgm:prSet phldrT="[Texto]"/>
      <dgm:spPr/>
      <dgm:t>
        <a:bodyPr/>
        <a:lstStyle/>
        <a:p>
          <a:r>
            <a:rPr lang="pt-PT" dirty="0" smtClean="0"/>
            <a:t>Introdução à Física II (F156)</a:t>
          </a:r>
          <a:endParaRPr lang="pt-PT" dirty="0"/>
        </a:p>
      </dgm:t>
    </dgm:pt>
    <dgm:pt modelId="{4D928732-5FCE-4554-8386-85AC6E82F6DC}" type="parTrans" cxnId="{424C776E-8130-4129-84AA-9734DAAB0819}">
      <dgm:prSet/>
      <dgm:spPr/>
      <dgm:t>
        <a:bodyPr/>
        <a:lstStyle/>
        <a:p>
          <a:endParaRPr lang="pt-PT"/>
        </a:p>
      </dgm:t>
    </dgm:pt>
    <dgm:pt modelId="{4A931D14-AE04-4A0D-B205-F9F6E9AB1D63}" type="sibTrans" cxnId="{424C776E-8130-4129-84AA-9734DAAB0819}">
      <dgm:prSet/>
      <dgm:spPr/>
      <dgm:t>
        <a:bodyPr/>
        <a:lstStyle/>
        <a:p>
          <a:endParaRPr lang="pt-PT"/>
        </a:p>
      </dgm:t>
    </dgm:pt>
    <dgm:pt modelId="{979E1B68-06D9-40F1-8219-EECA9B0DB248}">
      <dgm:prSet phldrT="[Texto]"/>
      <dgm:spPr/>
      <dgm:t>
        <a:bodyPr/>
        <a:lstStyle/>
        <a:p>
          <a:r>
            <a:rPr lang="pt-PT" b="1" dirty="0" smtClean="0"/>
            <a:t>2011/12</a:t>
          </a:r>
          <a:endParaRPr lang="pt-PT" dirty="0"/>
        </a:p>
      </dgm:t>
    </dgm:pt>
    <dgm:pt modelId="{E51778DB-EB2D-41A7-BDD3-99C2E135C410}" type="parTrans" cxnId="{EA7C37E8-346A-4C5D-8167-FC83EACCE176}">
      <dgm:prSet/>
      <dgm:spPr/>
      <dgm:t>
        <a:bodyPr/>
        <a:lstStyle/>
        <a:p>
          <a:endParaRPr lang="pt-PT"/>
        </a:p>
      </dgm:t>
    </dgm:pt>
    <dgm:pt modelId="{E2F8629F-280A-4C63-A604-D6CFD934601B}" type="sibTrans" cxnId="{EA7C37E8-346A-4C5D-8167-FC83EACCE176}">
      <dgm:prSet/>
      <dgm:spPr/>
      <dgm:t>
        <a:bodyPr/>
        <a:lstStyle/>
        <a:p>
          <a:endParaRPr lang="pt-PT"/>
        </a:p>
      </dgm:t>
    </dgm:pt>
    <dgm:pt modelId="{F226572B-357A-4434-A1BD-F32DBFDBC723}">
      <dgm:prSet/>
      <dgm:spPr/>
      <dgm:t>
        <a:bodyPr/>
        <a:lstStyle/>
        <a:p>
          <a:r>
            <a:rPr lang="pt-PT" b="1" dirty="0" smtClean="0"/>
            <a:t>2011/12</a:t>
          </a:r>
          <a:endParaRPr lang="pt-PT" b="1" dirty="0"/>
        </a:p>
      </dgm:t>
    </dgm:pt>
    <dgm:pt modelId="{72666580-B81D-4DF9-8A9C-D2E702D2A87A}" type="parTrans" cxnId="{6B422356-0A78-499A-9960-5015BAEE82B0}">
      <dgm:prSet/>
      <dgm:spPr/>
      <dgm:t>
        <a:bodyPr/>
        <a:lstStyle/>
        <a:p>
          <a:endParaRPr lang="pt-PT"/>
        </a:p>
      </dgm:t>
    </dgm:pt>
    <dgm:pt modelId="{17A36B6A-4A48-46A6-ABC1-3CE222C804F9}" type="sibTrans" cxnId="{6B422356-0A78-499A-9960-5015BAEE82B0}">
      <dgm:prSet/>
      <dgm:spPr/>
      <dgm:t>
        <a:bodyPr/>
        <a:lstStyle/>
        <a:p>
          <a:endParaRPr lang="pt-PT"/>
        </a:p>
      </dgm:t>
    </dgm:pt>
    <dgm:pt modelId="{428355BD-991C-47E9-8623-BB1686C998E5}">
      <dgm:prSet/>
      <dgm:spPr/>
      <dgm:t>
        <a:bodyPr/>
        <a:lstStyle/>
        <a:p>
          <a:r>
            <a:rPr lang="pt-PT" dirty="0" smtClean="0"/>
            <a:t>Mecânica e Ondas (EF159)</a:t>
          </a:r>
          <a:endParaRPr lang="pt-PT" dirty="0"/>
        </a:p>
      </dgm:t>
    </dgm:pt>
    <dgm:pt modelId="{8C4BFD03-1269-4AAF-BEFC-B232CBDB9CAC}" type="sibTrans" cxnId="{784AB03B-1817-4FAD-B09E-5A51906DA2F1}">
      <dgm:prSet/>
      <dgm:spPr/>
      <dgm:t>
        <a:bodyPr/>
        <a:lstStyle/>
        <a:p>
          <a:endParaRPr lang="pt-PT"/>
        </a:p>
      </dgm:t>
    </dgm:pt>
    <dgm:pt modelId="{F98E9524-BAAB-41FE-BDA5-35768BFF0F39}" type="parTrans" cxnId="{784AB03B-1817-4FAD-B09E-5A51906DA2F1}">
      <dgm:prSet/>
      <dgm:spPr/>
      <dgm:t>
        <a:bodyPr/>
        <a:lstStyle/>
        <a:p>
          <a:endParaRPr lang="pt-PT"/>
        </a:p>
      </dgm:t>
    </dgm:pt>
    <dgm:pt modelId="{0EB60F48-F21D-421E-835F-FF6DF422BD0A}">
      <dgm:prSet/>
      <dgm:spPr/>
      <dgm:t>
        <a:bodyPr/>
        <a:lstStyle/>
        <a:p>
          <a:r>
            <a:rPr lang="pt-PT" b="1" dirty="0" smtClean="0"/>
            <a:t>2012/13</a:t>
          </a:r>
          <a:endParaRPr lang="pt-PT" b="1" dirty="0"/>
        </a:p>
      </dgm:t>
    </dgm:pt>
    <dgm:pt modelId="{794F1990-64C3-42F8-8063-F80139B6B1F0}" type="parTrans" cxnId="{139095E5-8321-4F71-B5D1-6A478632D070}">
      <dgm:prSet/>
      <dgm:spPr/>
      <dgm:t>
        <a:bodyPr/>
        <a:lstStyle/>
        <a:p>
          <a:endParaRPr lang="pt-PT"/>
        </a:p>
      </dgm:t>
    </dgm:pt>
    <dgm:pt modelId="{74C08A55-FABF-4A47-B2F3-60449901ED4B}" type="sibTrans" cxnId="{139095E5-8321-4F71-B5D1-6A478632D070}">
      <dgm:prSet/>
      <dgm:spPr/>
      <dgm:t>
        <a:bodyPr/>
        <a:lstStyle/>
        <a:p>
          <a:endParaRPr lang="pt-PT"/>
        </a:p>
      </dgm:t>
    </dgm:pt>
    <dgm:pt modelId="{6DCF2740-0C28-4D98-9E93-A39A9F0184C3}">
      <dgm:prSet/>
      <dgm:spPr/>
      <dgm:t>
        <a:bodyPr/>
        <a:lstStyle/>
        <a:p>
          <a:r>
            <a:rPr lang="pt-PT" b="1" dirty="0" smtClean="0"/>
            <a:t>2013/14</a:t>
          </a:r>
          <a:endParaRPr lang="pt-PT" b="1" dirty="0"/>
        </a:p>
      </dgm:t>
    </dgm:pt>
    <dgm:pt modelId="{460BBFA6-B5CB-4E77-9A58-A56E29A21384}" type="parTrans" cxnId="{178D2E6D-E413-40AB-AE59-D184AA3E4E8C}">
      <dgm:prSet/>
      <dgm:spPr/>
      <dgm:t>
        <a:bodyPr/>
        <a:lstStyle/>
        <a:p>
          <a:endParaRPr lang="pt-PT"/>
        </a:p>
      </dgm:t>
    </dgm:pt>
    <dgm:pt modelId="{A7C59B59-3803-428D-9896-6F3DFC99B424}" type="sibTrans" cxnId="{178D2E6D-E413-40AB-AE59-D184AA3E4E8C}">
      <dgm:prSet/>
      <dgm:spPr/>
      <dgm:t>
        <a:bodyPr/>
        <a:lstStyle/>
        <a:p>
          <a:endParaRPr lang="pt-PT"/>
        </a:p>
      </dgm:t>
    </dgm:pt>
    <dgm:pt modelId="{FA3D67D3-C34E-4807-B935-9BA4A184972D}">
      <dgm:prSet/>
      <dgm:spPr/>
      <dgm:t>
        <a:bodyPr/>
        <a:lstStyle/>
        <a:p>
          <a:r>
            <a:rPr lang="pt-PT" b="1" smtClean="0"/>
            <a:t>2011/12</a:t>
          </a:r>
          <a:endParaRPr lang="pt-PT"/>
        </a:p>
      </dgm:t>
    </dgm:pt>
    <dgm:pt modelId="{D0B6ADD0-B9A1-4E4F-849E-E90672B67F78}" type="parTrans" cxnId="{4D41A386-C24B-41C4-B67B-E2051E7E8E1A}">
      <dgm:prSet/>
      <dgm:spPr/>
      <dgm:t>
        <a:bodyPr/>
        <a:lstStyle/>
        <a:p>
          <a:endParaRPr lang="pt-PT"/>
        </a:p>
      </dgm:t>
    </dgm:pt>
    <dgm:pt modelId="{54E0A324-7782-4C05-B9E4-5BB74E6CDE30}" type="sibTrans" cxnId="{4D41A386-C24B-41C4-B67B-E2051E7E8E1A}">
      <dgm:prSet/>
      <dgm:spPr/>
      <dgm:t>
        <a:bodyPr/>
        <a:lstStyle/>
        <a:p>
          <a:endParaRPr lang="pt-PT"/>
        </a:p>
      </dgm:t>
    </dgm:pt>
    <dgm:pt modelId="{D9209FD8-7F6B-4E91-8D04-548A4DEFBB39}">
      <dgm:prSet/>
      <dgm:spPr/>
      <dgm:t>
        <a:bodyPr/>
        <a:lstStyle/>
        <a:p>
          <a:r>
            <a:rPr lang="pt-PT" b="1" smtClean="0"/>
            <a:t>2012/13</a:t>
          </a:r>
          <a:endParaRPr lang="pt-PT" b="1" dirty="0"/>
        </a:p>
      </dgm:t>
    </dgm:pt>
    <dgm:pt modelId="{5771748D-3218-4AE6-BBCC-87EA7DB360C9}" type="parTrans" cxnId="{AA90FFF9-A7B3-4049-B10B-1F327FCEB287}">
      <dgm:prSet/>
      <dgm:spPr/>
      <dgm:t>
        <a:bodyPr/>
        <a:lstStyle/>
        <a:p>
          <a:endParaRPr lang="pt-PT"/>
        </a:p>
      </dgm:t>
    </dgm:pt>
    <dgm:pt modelId="{39309B19-48C7-469A-BF58-8E85C1D22C7A}" type="sibTrans" cxnId="{AA90FFF9-A7B3-4049-B10B-1F327FCEB287}">
      <dgm:prSet/>
      <dgm:spPr/>
      <dgm:t>
        <a:bodyPr/>
        <a:lstStyle/>
        <a:p>
          <a:endParaRPr lang="pt-PT"/>
        </a:p>
      </dgm:t>
    </dgm:pt>
    <dgm:pt modelId="{19EE198B-96C5-4B50-B2C7-6945B8D94D30}">
      <dgm:prSet/>
      <dgm:spPr/>
      <dgm:t>
        <a:bodyPr/>
        <a:lstStyle/>
        <a:p>
          <a:r>
            <a:rPr lang="pt-PT" b="1" smtClean="0"/>
            <a:t>2013/14</a:t>
          </a:r>
          <a:endParaRPr lang="pt-PT" b="1" dirty="0"/>
        </a:p>
      </dgm:t>
    </dgm:pt>
    <dgm:pt modelId="{4D90CA0F-C37F-4648-B51E-3557C66AFCDD}" type="parTrans" cxnId="{62E3EB06-ACB7-458E-8F25-A6A217D35CDD}">
      <dgm:prSet/>
      <dgm:spPr/>
      <dgm:t>
        <a:bodyPr/>
        <a:lstStyle/>
        <a:p>
          <a:endParaRPr lang="pt-PT"/>
        </a:p>
      </dgm:t>
    </dgm:pt>
    <dgm:pt modelId="{E0C919C3-6EEC-43BF-B78F-049E319853F2}" type="sibTrans" cxnId="{62E3EB06-ACB7-458E-8F25-A6A217D35CDD}">
      <dgm:prSet/>
      <dgm:spPr/>
      <dgm:t>
        <a:bodyPr/>
        <a:lstStyle/>
        <a:p>
          <a:endParaRPr lang="pt-PT"/>
        </a:p>
      </dgm:t>
    </dgm:pt>
    <dgm:pt modelId="{B0C74D9C-B850-41CB-8BA1-898937BD985C}">
      <dgm:prSet/>
      <dgm:spPr/>
      <dgm:t>
        <a:bodyPr/>
        <a:lstStyle/>
        <a:p>
          <a:r>
            <a:rPr lang="pt-PT" b="1" dirty="0" smtClean="0"/>
            <a:t>2012/13</a:t>
          </a:r>
          <a:endParaRPr lang="pt-PT" b="1" dirty="0"/>
        </a:p>
      </dgm:t>
    </dgm:pt>
    <dgm:pt modelId="{E3DFA62F-97C2-4605-A60B-E67EAB10C4FA}" type="parTrans" cxnId="{7714C92C-C367-4A7F-B11B-200C11F2C066}">
      <dgm:prSet/>
      <dgm:spPr/>
      <dgm:t>
        <a:bodyPr/>
        <a:lstStyle/>
        <a:p>
          <a:endParaRPr lang="pt-PT"/>
        </a:p>
      </dgm:t>
    </dgm:pt>
    <dgm:pt modelId="{20A00B14-85F0-41A5-90C1-A50BC7E9117B}" type="sibTrans" cxnId="{7714C92C-C367-4A7F-B11B-200C11F2C066}">
      <dgm:prSet/>
      <dgm:spPr/>
      <dgm:t>
        <a:bodyPr/>
        <a:lstStyle/>
        <a:p>
          <a:endParaRPr lang="pt-PT"/>
        </a:p>
      </dgm:t>
    </dgm:pt>
    <dgm:pt modelId="{70F2E0EE-2089-428D-9C9B-C1BAA6047A0E}">
      <dgm:prSet/>
      <dgm:spPr/>
      <dgm:t>
        <a:bodyPr/>
        <a:lstStyle/>
        <a:p>
          <a:r>
            <a:rPr lang="pt-PT" b="1" dirty="0" smtClean="0"/>
            <a:t>2013/14</a:t>
          </a:r>
          <a:endParaRPr lang="pt-PT" b="1" dirty="0"/>
        </a:p>
      </dgm:t>
    </dgm:pt>
    <dgm:pt modelId="{041E3A91-6E5A-428E-8636-8285F4460384}" type="parTrans" cxnId="{0746CFA9-B48F-4906-B55A-62AC0B2C534A}">
      <dgm:prSet/>
      <dgm:spPr/>
      <dgm:t>
        <a:bodyPr/>
        <a:lstStyle/>
        <a:p>
          <a:endParaRPr lang="pt-PT"/>
        </a:p>
      </dgm:t>
    </dgm:pt>
    <dgm:pt modelId="{2850EA44-3E41-41C4-9910-33EDFDBC5B1B}" type="sibTrans" cxnId="{0746CFA9-B48F-4906-B55A-62AC0B2C534A}">
      <dgm:prSet/>
      <dgm:spPr/>
      <dgm:t>
        <a:bodyPr/>
        <a:lstStyle/>
        <a:p>
          <a:endParaRPr lang="pt-PT"/>
        </a:p>
      </dgm:t>
    </dgm:pt>
    <dgm:pt modelId="{6C82A61C-7D59-46E4-AFAA-33418124E731}">
      <dgm:prSet/>
      <dgm:spPr/>
      <dgm:t>
        <a:bodyPr/>
        <a:lstStyle/>
        <a:p>
          <a:r>
            <a:rPr lang="pt-PT" dirty="0" smtClean="0"/>
            <a:t>Introdução à Física (F153)</a:t>
          </a:r>
          <a:endParaRPr lang="en-US" dirty="0"/>
        </a:p>
      </dgm:t>
    </dgm:pt>
    <dgm:pt modelId="{AFAFF672-961B-4F97-8026-6BEC27B1B100}" type="parTrans" cxnId="{F30D7857-E0A5-48AB-B702-E32561641E92}">
      <dgm:prSet/>
      <dgm:spPr/>
      <dgm:t>
        <a:bodyPr/>
        <a:lstStyle/>
        <a:p>
          <a:endParaRPr lang="en-US"/>
        </a:p>
      </dgm:t>
    </dgm:pt>
    <dgm:pt modelId="{74521FAF-6FC2-42E4-9D73-D4B13C006232}" type="sibTrans" cxnId="{F30D7857-E0A5-48AB-B702-E32561641E92}">
      <dgm:prSet/>
      <dgm:spPr/>
      <dgm:t>
        <a:bodyPr/>
        <a:lstStyle/>
        <a:p>
          <a:endParaRPr lang="en-US"/>
        </a:p>
      </dgm:t>
    </dgm:pt>
    <dgm:pt modelId="{85C452DF-C2E0-4BBE-8D9C-6EECD2968439}">
      <dgm:prSet/>
      <dgm:spPr/>
      <dgm:t>
        <a:bodyPr/>
        <a:lstStyle/>
        <a:p>
          <a:endParaRPr lang="en-US" dirty="0"/>
        </a:p>
      </dgm:t>
    </dgm:pt>
    <dgm:pt modelId="{C1C23326-2C0E-470C-BF31-DB2711348BC4}" type="parTrans" cxnId="{18F0A564-EC4B-4633-A5E9-055393A7795C}">
      <dgm:prSet/>
      <dgm:spPr/>
      <dgm:t>
        <a:bodyPr/>
        <a:lstStyle/>
        <a:p>
          <a:endParaRPr lang="en-US"/>
        </a:p>
      </dgm:t>
    </dgm:pt>
    <dgm:pt modelId="{30E075A1-A717-4FB3-912A-AB03BA2B351D}" type="sibTrans" cxnId="{18F0A564-EC4B-4633-A5E9-055393A7795C}">
      <dgm:prSet/>
      <dgm:spPr/>
      <dgm:t>
        <a:bodyPr/>
        <a:lstStyle/>
        <a:p>
          <a:endParaRPr lang="en-US"/>
        </a:p>
      </dgm:t>
    </dgm:pt>
    <dgm:pt modelId="{67E5D947-5345-4B0D-A9E5-E5A3A20B4A68}">
      <dgm:prSet/>
      <dgm:spPr/>
      <dgm:t>
        <a:bodyPr/>
        <a:lstStyle/>
        <a:p>
          <a:r>
            <a:rPr lang="pt-PT" b="1" dirty="0" smtClean="0"/>
            <a:t>2013/14</a:t>
          </a:r>
          <a:endParaRPr lang="pt-PT" b="1" dirty="0"/>
        </a:p>
      </dgm:t>
    </dgm:pt>
    <dgm:pt modelId="{9DDA360B-09CE-4B2C-B811-0DF30EEDDF39}" type="parTrans" cxnId="{A6ABF493-E81A-4EBD-BA2D-BA7E6CE4FFF0}">
      <dgm:prSet/>
      <dgm:spPr/>
      <dgm:t>
        <a:bodyPr/>
        <a:lstStyle/>
        <a:p>
          <a:endParaRPr lang="en-US"/>
        </a:p>
      </dgm:t>
    </dgm:pt>
    <dgm:pt modelId="{7613BCED-F80F-4A18-BE96-F958C30E25C2}" type="sibTrans" cxnId="{A6ABF493-E81A-4EBD-BA2D-BA7E6CE4FFF0}">
      <dgm:prSet/>
      <dgm:spPr/>
      <dgm:t>
        <a:bodyPr/>
        <a:lstStyle/>
        <a:p>
          <a:endParaRPr lang="en-US"/>
        </a:p>
      </dgm:t>
    </dgm:pt>
    <dgm:pt modelId="{CD26E8A9-44F0-4C23-AF74-B47D495E1829}" type="pres">
      <dgm:prSet presAssocID="{16A7813B-7B50-4002-8C2F-B9FE954512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10E921E-F4DD-49C6-A707-10972239A872}" type="pres">
      <dgm:prSet presAssocID="{DEDF16F2-38C9-418F-BC79-400531D7163A}" presName="linNode" presStyleCnt="0"/>
      <dgm:spPr/>
    </dgm:pt>
    <dgm:pt modelId="{0B4CEB53-5089-44A7-9225-779FA88733A9}" type="pres">
      <dgm:prSet presAssocID="{DEDF16F2-38C9-418F-BC79-400531D7163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8FEFE4-78A4-4A07-90D9-A7A1DFC6F807}" type="pres">
      <dgm:prSet presAssocID="{DEDF16F2-38C9-418F-BC79-400531D7163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77A9C9-19E3-4AE1-B5E3-3AA5F4F5C466}" type="pres">
      <dgm:prSet presAssocID="{ECAE0EE0-A20C-4E16-BF15-0F63BF6154B7}" presName="spacing" presStyleCnt="0"/>
      <dgm:spPr/>
    </dgm:pt>
    <dgm:pt modelId="{8B799CD8-B04A-4AF6-BC55-18496C9444F1}" type="pres">
      <dgm:prSet presAssocID="{428355BD-991C-47E9-8623-BB1686C998E5}" presName="linNode" presStyleCnt="0"/>
      <dgm:spPr/>
    </dgm:pt>
    <dgm:pt modelId="{05ED3708-37DF-4E7A-99C0-E7A915DDF1DA}" type="pres">
      <dgm:prSet presAssocID="{428355BD-991C-47E9-8623-BB1686C998E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E5E846-9231-4A5F-B1BF-D9200BF6AAA6}" type="pres">
      <dgm:prSet presAssocID="{428355BD-991C-47E9-8623-BB1686C998E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EF8A7E-94FE-45C8-9FF2-838DFB12DB83}" type="pres">
      <dgm:prSet presAssocID="{8C4BFD03-1269-4AAF-BEFC-B232CBDB9CAC}" presName="spacing" presStyleCnt="0"/>
      <dgm:spPr/>
    </dgm:pt>
    <dgm:pt modelId="{2F971FD7-22C0-439D-8FDE-F0B6B8084458}" type="pres">
      <dgm:prSet presAssocID="{4C87EA64-954B-4D7D-AA93-2C8E806E66E5}" presName="linNode" presStyleCnt="0"/>
      <dgm:spPr/>
    </dgm:pt>
    <dgm:pt modelId="{3F19BE76-D75E-40FB-9758-2A1D22B0F8C0}" type="pres">
      <dgm:prSet presAssocID="{4C87EA64-954B-4D7D-AA93-2C8E806E66E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D0A2A3-A66B-4870-981F-CBAC156904EA}" type="pres">
      <dgm:prSet presAssocID="{4C87EA64-954B-4D7D-AA93-2C8E806E66E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78B016-1F40-4166-B0B4-CE67F312CF03}" type="pres">
      <dgm:prSet presAssocID="{4A931D14-AE04-4A0D-B205-F9F6E9AB1D63}" presName="spacing" presStyleCnt="0"/>
      <dgm:spPr/>
    </dgm:pt>
    <dgm:pt modelId="{A4A64360-96A3-4818-8FF4-C843111CD054}" type="pres">
      <dgm:prSet presAssocID="{6C82A61C-7D59-46E4-AFAA-33418124E731}" presName="linNode" presStyleCnt="0"/>
      <dgm:spPr/>
    </dgm:pt>
    <dgm:pt modelId="{9F6B77D9-B320-4EAA-AB45-EE1AB493E003}" type="pres">
      <dgm:prSet presAssocID="{6C82A61C-7D59-46E4-AFAA-33418124E73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3BA68-C687-4935-AE12-89752BE65CFF}" type="pres">
      <dgm:prSet presAssocID="{6C82A61C-7D59-46E4-AFAA-33418124E73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3EB06-ACB7-458E-8F25-A6A217D35CDD}" srcId="{428355BD-991C-47E9-8623-BB1686C998E5}" destId="{19EE198B-96C5-4B50-B2C7-6945B8D94D30}" srcOrd="2" destOrd="0" parTransId="{4D90CA0F-C37F-4648-B51E-3557C66AFCDD}" sibTransId="{E0C919C3-6EEC-43BF-B78F-049E319853F2}"/>
    <dgm:cxn modelId="{139095E5-8321-4F71-B5D1-6A478632D070}" srcId="{DEDF16F2-38C9-418F-BC79-400531D7163A}" destId="{0EB60F48-F21D-421E-835F-FF6DF422BD0A}" srcOrd="1" destOrd="0" parTransId="{794F1990-64C3-42F8-8063-F80139B6B1F0}" sibTransId="{74C08A55-FABF-4A47-B2F3-60449901ED4B}"/>
    <dgm:cxn modelId="{98E7DBB2-E0E8-430A-A406-18445F947EA4}" type="presOf" srcId="{979E1B68-06D9-40F1-8219-EECA9B0DB248}" destId="{38D0A2A3-A66B-4870-981F-CBAC156904EA}" srcOrd="0" destOrd="0" presId="urn:microsoft.com/office/officeart/2005/8/layout/vList6"/>
    <dgm:cxn modelId="{9F646DD2-D887-41E4-9E2E-D80AD01C52AA}" type="presOf" srcId="{DEDF16F2-38C9-418F-BC79-400531D7163A}" destId="{0B4CEB53-5089-44A7-9225-779FA88733A9}" srcOrd="0" destOrd="0" presId="urn:microsoft.com/office/officeart/2005/8/layout/vList6"/>
    <dgm:cxn modelId="{18F0A564-EC4B-4633-A5E9-055393A7795C}" srcId="{6C82A61C-7D59-46E4-AFAA-33418124E731}" destId="{85C452DF-C2E0-4BBE-8D9C-6EECD2968439}" srcOrd="0" destOrd="0" parTransId="{C1C23326-2C0E-470C-BF31-DB2711348BC4}" sibTransId="{30E075A1-A717-4FB3-912A-AB03BA2B351D}"/>
    <dgm:cxn modelId="{178D2E6D-E413-40AB-AE59-D184AA3E4E8C}" srcId="{DEDF16F2-38C9-418F-BC79-400531D7163A}" destId="{6DCF2740-0C28-4D98-9E93-A39A9F0184C3}" srcOrd="2" destOrd="0" parTransId="{460BBFA6-B5CB-4E77-9A58-A56E29A21384}" sibTransId="{A7C59B59-3803-428D-9896-6F3DFC99B424}"/>
    <dgm:cxn modelId="{16403A62-5057-4534-8813-6295FEB66494}" type="presOf" srcId="{6C82A61C-7D59-46E4-AFAA-33418124E731}" destId="{9F6B77D9-B320-4EAA-AB45-EE1AB493E003}" srcOrd="0" destOrd="0" presId="urn:microsoft.com/office/officeart/2005/8/layout/vList6"/>
    <dgm:cxn modelId="{4D41A386-C24B-41C4-B67B-E2051E7E8E1A}" srcId="{428355BD-991C-47E9-8623-BB1686C998E5}" destId="{FA3D67D3-C34E-4807-B935-9BA4A184972D}" srcOrd="0" destOrd="0" parTransId="{D0B6ADD0-B9A1-4E4F-849E-E90672B67F78}" sibTransId="{54E0A324-7782-4C05-B9E4-5BB74E6CDE30}"/>
    <dgm:cxn modelId="{11AFB4D2-BEA0-4A82-88ED-D1CE9184A05B}" type="presOf" srcId="{B0C74D9C-B850-41CB-8BA1-898937BD985C}" destId="{38D0A2A3-A66B-4870-981F-CBAC156904EA}" srcOrd="0" destOrd="1" presId="urn:microsoft.com/office/officeart/2005/8/layout/vList6"/>
    <dgm:cxn modelId="{9A4846D7-116B-4CBF-9AD5-B8C56E842044}" type="presOf" srcId="{FA3D67D3-C34E-4807-B935-9BA4A184972D}" destId="{EFE5E846-9231-4A5F-B1BF-D9200BF6AAA6}" srcOrd="0" destOrd="0" presId="urn:microsoft.com/office/officeart/2005/8/layout/vList6"/>
    <dgm:cxn modelId="{529609B4-B523-4E6E-A54D-49EB1CFD1DEB}" type="presOf" srcId="{85C452DF-C2E0-4BBE-8D9C-6EECD2968439}" destId="{62B3BA68-C687-4935-AE12-89752BE65CFF}" srcOrd="0" destOrd="0" presId="urn:microsoft.com/office/officeart/2005/8/layout/vList6"/>
    <dgm:cxn modelId="{D30E6700-BFBB-4FC2-8360-A314D2831BA6}" type="presOf" srcId="{19EE198B-96C5-4B50-B2C7-6945B8D94D30}" destId="{EFE5E846-9231-4A5F-B1BF-D9200BF6AAA6}" srcOrd="0" destOrd="2" presId="urn:microsoft.com/office/officeart/2005/8/layout/vList6"/>
    <dgm:cxn modelId="{7714C92C-C367-4A7F-B11B-200C11F2C066}" srcId="{4C87EA64-954B-4D7D-AA93-2C8E806E66E5}" destId="{B0C74D9C-B850-41CB-8BA1-898937BD985C}" srcOrd="1" destOrd="0" parTransId="{E3DFA62F-97C2-4605-A60B-E67EAB10C4FA}" sibTransId="{20A00B14-85F0-41A5-90C1-A50BC7E9117B}"/>
    <dgm:cxn modelId="{0746CFA9-B48F-4906-B55A-62AC0B2C534A}" srcId="{4C87EA64-954B-4D7D-AA93-2C8E806E66E5}" destId="{70F2E0EE-2089-428D-9C9B-C1BAA6047A0E}" srcOrd="2" destOrd="0" parTransId="{041E3A91-6E5A-428E-8636-8285F4460384}" sibTransId="{2850EA44-3E41-41C4-9910-33EDFDBC5B1B}"/>
    <dgm:cxn modelId="{1ACDACEF-3A63-4B46-AE1E-51061B56B1AA}" type="presOf" srcId="{67E5D947-5345-4B0D-A9E5-E5A3A20B4A68}" destId="{62B3BA68-C687-4935-AE12-89752BE65CFF}" srcOrd="0" destOrd="1" presId="urn:microsoft.com/office/officeart/2005/8/layout/vList6"/>
    <dgm:cxn modelId="{4276FB75-7D43-4CC5-A900-D71CDB8D9159}" type="presOf" srcId="{16A7813B-7B50-4002-8C2F-B9FE95451219}" destId="{CD26E8A9-44F0-4C23-AF74-B47D495E1829}" srcOrd="0" destOrd="0" presId="urn:microsoft.com/office/officeart/2005/8/layout/vList6"/>
    <dgm:cxn modelId="{E35B1761-F302-46FE-80B1-A46EAA12015C}" type="presOf" srcId="{70F2E0EE-2089-428D-9C9B-C1BAA6047A0E}" destId="{38D0A2A3-A66B-4870-981F-CBAC156904EA}" srcOrd="0" destOrd="2" presId="urn:microsoft.com/office/officeart/2005/8/layout/vList6"/>
    <dgm:cxn modelId="{784AB03B-1817-4FAD-B09E-5A51906DA2F1}" srcId="{16A7813B-7B50-4002-8C2F-B9FE95451219}" destId="{428355BD-991C-47E9-8623-BB1686C998E5}" srcOrd="1" destOrd="0" parTransId="{F98E9524-BAAB-41FE-BDA5-35768BFF0F39}" sibTransId="{8C4BFD03-1269-4AAF-BEFC-B232CBDB9CAC}"/>
    <dgm:cxn modelId="{6B422356-0A78-499A-9960-5015BAEE82B0}" srcId="{DEDF16F2-38C9-418F-BC79-400531D7163A}" destId="{F226572B-357A-4434-A1BD-F32DBFDBC723}" srcOrd="0" destOrd="0" parTransId="{72666580-B81D-4DF9-8A9C-D2E702D2A87A}" sibTransId="{17A36B6A-4A48-46A6-ABC1-3CE222C804F9}"/>
    <dgm:cxn modelId="{0DB8E996-E01F-40D7-86E2-C9A279EF3CB2}" type="presOf" srcId="{428355BD-991C-47E9-8623-BB1686C998E5}" destId="{05ED3708-37DF-4E7A-99C0-E7A915DDF1DA}" srcOrd="0" destOrd="0" presId="urn:microsoft.com/office/officeart/2005/8/layout/vList6"/>
    <dgm:cxn modelId="{26F52A7F-C53A-494E-B401-42CD7023FF40}" type="presOf" srcId="{F226572B-357A-4434-A1BD-F32DBFDBC723}" destId="{558FEFE4-78A4-4A07-90D9-A7A1DFC6F807}" srcOrd="0" destOrd="0" presId="urn:microsoft.com/office/officeart/2005/8/layout/vList6"/>
    <dgm:cxn modelId="{A6ABF493-E81A-4EBD-BA2D-BA7E6CE4FFF0}" srcId="{6C82A61C-7D59-46E4-AFAA-33418124E731}" destId="{67E5D947-5345-4B0D-A9E5-E5A3A20B4A68}" srcOrd="1" destOrd="0" parTransId="{9DDA360B-09CE-4B2C-B811-0DF30EEDDF39}" sibTransId="{7613BCED-F80F-4A18-BE96-F958C30E25C2}"/>
    <dgm:cxn modelId="{424C776E-8130-4129-84AA-9734DAAB0819}" srcId="{16A7813B-7B50-4002-8C2F-B9FE95451219}" destId="{4C87EA64-954B-4D7D-AA93-2C8E806E66E5}" srcOrd="2" destOrd="0" parTransId="{4D928732-5FCE-4554-8386-85AC6E82F6DC}" sibTransId="{4A931D14-AE04-4A0D-B205-F9F6E9AB1D63}"/>
    <dgm:cxn modelId="{8DBDF704-9C5B-4B1A-A3B4-CA266004B893}" type="presOf" srcId="{0EB60F48-F21D-421E-835F-FF6DF422BD0A}" destId="{558FEFE4-78A4-4A07-90D9-A7A1DFC6F807}" srcOrd="0" destOrd="1" presId="urn:microsoft.com/office/officeart/2005/8/layout/vList6"/>
    <dgm:cxn modelId="{A18080F0-8C2F-450B-BCFD-9F8C32CE0E47}" srcId="{16A7813B-7B50-4002-8C2F-B9FE95451219}" destId="{DEDF16F2-38C9-418F-BC79-400531D7163A}" srcOrd="0" destOrd="0" parTransId="{55274D67-B413-4205-AFEF-90F55B0F96AB}" sibTransId="{ECAE0EE0-A20C-4E16-BF15-0F63BF6154B7}"/>
    <dgm:cxn modelId="{40877D0F-AAF5-44EA-BA8E-6138ED360D1D}" type="presOf" srcId="{6DCF2740-0C28-4D98-9E93-A39A9F0184C3}" destId="{558FEFE4-78A4-4A07-90D9-A7A1DFC6F807}" srcOrd="0" destOrd="2" presId="urn:microsoft.com/office/officeart/2005/8/layout/vList6"/>
    <dgm:cxn modelId="{AA90FFF9-A7B3-4049-B10B-1F327FCEB287}" srcId="{428355BD-991C-47E9-8623-BB1686C998E5}" destId="{D9209FD8-7F6B-4E91-8D04-548A4DEFBB39}" srcOrd="1" destOrd="0" parTransId="{5771748D-3218-4AE6-BBCC-87EA7DB360C9}" sibTransId="{39309B19-48C7-469A-BF58-8E85C1D22C7A}"/>
    <dgm:cxn modelId="{8747BCC7-3BDE-4E1B-B691-4B290CEBE1C4}" type="presOf" srcId="{4C87EA64-954B-4D7D-AA93-2C8E806E66E5}" destId="{3F19BE76-D75E-40FB-9758-2A1D22B0F8C0}" srcOrd="0" destOrd="0" presId="urn:microsoft.com/office/officeart/2005/8/layout/vList6"/>
    <dgm:cxn modelId="{A8770E56-DB75-4582-AFDD-B8E68E5C2876}" type="presOf" srcId="{D9209FD8-7F6B-4E91-8D04-548A4DEFBB39}" destId="{EFE5E846-9231-4A5F-B1BF-D9200BF6AAA6}" srcOrd="0" destOrd="1" presId="urn:microsoft.com/office/officeart/2005/8/layout/vList6"/>
    <dgm:cxn modelId="{F30D7857-E0A5-48AB-B702-E32561641E92}" srcId="{16A7813B-7B50-4002-8C2F-B9FE95451219}" destId="{6C82A61C-7D59-46E4-AFAA-33418124E731}" srcOrd="3" destOrd="0" parTransId="{AFAFF672-961B-4F97-8026-6BEC27B1B100}" sibTransId="{74521FAF-6FC2-42E4-9D73-D4B13C006232}"/>
    <dgm:cxn modelId="{EA7C37E8-346A-4C5D-8167-FC83EACCE176}" srcId="{4C87EA64-954B-4D7D-AA93-2C8E806E66E5}" destId="{979E1B68-06D9-40F1-8219-EECA9B0DB248}" srcOrd="0" destOrd="0" parTransId="{E51778DB-EB2D-41A7-BDD3-99C2E135C410}" sibTransId="{E2F8629F-280A-4C63-A604-D6CFD934601B}"/>
    <dgm:cxn modelId="{6954E592-DA10-4979-82D5-70BD5057DB72}" type="presParOf" srcId="{CD26E8A9-44F0-4C23-AF74-B47D495E1829}" destId="{710E921E-F4DD-49C6-A707-10972239A872}" srcOrd="0" destOrd="0" presId="urn:microsoft.com/office/officeart/2005/8/layout/vList6"/>
    <dgm:cxn modelId="{2DF3C383-F24B-48A4-83F2-C34112359C87}" type="presParOf" srcId="{710E921E-F4DD-49C6-A707-10972239A872}" destId="{0B4CEB53-5089-44A7-9225-779FA88733A9}" srcOrd="0" destOrd="0" presId="urn:microsoft.com/office/officeart/2005/8/layout/vList6"/>
    <dgm:cxn modelId="{45C03825-56AC-4639-AF02-5BE88DFBBB32}" type="presParOf" srcId="{710E921E-F4DD-49C6-A707-10972239A872}" destId="{558FEFE4-78A4-4A07-90D9-A7A1DFC6F807}" srcOrd="1" destOrd="0" presId="urn:microsoft.com/office/officeart/2005/8/layout/vList6"/>
    <dgm:cxn modelId="{6F4FF938-EA0B-4A72-8A65-68A09E35D165}" type="presParOf" srcId="{CD26E8A9-44F0-4C23-AF74-B47D495E1829}" destId="{5377A9C9-19E3-4AE1-B5E3-3AA5F4F5C466}" srcOrd="1" destOrd="0" presId="urn:microsoft.com/office/officeart/2005/8/layout/vList6"/>
    <dgm:cxn modelId="{600A6868-9626-42AF-814E-F5843C02A69E}" type="presParOf" srcId="{CD26E8A9-44F0-4C23-AF74-B47D495E1829}" destId="{8B799CD8-B04A-4AF6-BC55-18496C9444F1}" srcOrd="2" destOrd="0" presId="urn:microsoft.com/office/officeart/2005/8/layout/vList6"/>
    <dgm:cxn modelId="{20D5B98A-591C-44BA-8ABE-341920FDC9B5}" type="presParOf" srcId="{8B799CD8-B04A-4AF6-BC55-18496C9444F1}" destId="{05ED3708-37DF-4E7A-99C0-E7A915DDF1DA}" srcOrd="0" destOrd="0" presId="urn:microsoft.com/office/officeart/2005/8/layout/vList6"/>
    <dgm:cxn modelId="{E6246159-B765-4C95-9FBA-CA6F76A156EF}" type="presParOf" srcId="{8B799CD8-B04A-4AF6-BC55-18496C9444F1}" destId="{EFE5E846-9231-4A5F-B1BF-D9200BF6AAA6}" srcOrd="1" destOrd="0" presId="urn:microsoft.com/office/officeart/2005/8/layout/vList6"/>
    <dgm:cxn modelId="{C9424951-5777-4B0C-81C0-2048D2A3873A}" type="presParOf" srcId="{CD26E8A9-44F0-4C23-AF74-B47D495E1829}" destId="{D8EF8A7E-94FE-45C8-9FF2-838DFB12DB83}" srcOrd="3" destOrd="0" presId="urn:microsoft.com/office/officeart/2005/8/layout/vList6"/>
    <dgm:cxn modelId="{1DEFDF4F-E129-4E14-941C-7EC8C8467D77}" type="presParOf" srcId="{CD26E8A9-44F0-4C23-AF74-B47D495E1829}" destId="{2F971FD7-22C0-439D-8FDE-F0B6B8084458}" srcOrd="4" destOrd="0" presId="urn:microsoft.com/office/officeart/2005/8/layout/vList6"/>
    <dgm:cxn modelId="{A30690CA-402D-43F0-ADF3-616ADA7BA551}" type="presParOf" srcId="{2F971FD7-22C0-439D-8FDE-F0B6B8084458}" destId="{3F19BE76-D75E-40FB-9758-2A1D22B0F8C0}" srcOrd="0" destOrd="0" presId="urn:microsoft.com/office/officeart/2005/8/layout/vList6"/>
    <dgm:cxn modelId="{D4F817FD-1958-4C69-8C80-8E6CEB3E9A28}" type="presParOf" srcId="{2F971FD7-22C0-439D-8FDE-F0B6B8084458}" destId="{38D0A2A3-A66B-4870-981F-CBAC156904EA}" srcOrd="1" destOrd="0" presId="urn:microsoft.com/office/officeart/2005/8/layout/vList6"/>
    <dgm:cxn modelId="{6EE38CA4-92E7-43DD-A8BE-690567DA975E}" type="presParOf" srcId="{CD26E8A9-44F0-4C23-AF74-B47D495E1829}" destId="{5578B016-1F40-4166-B0B4-CE67F312CF03}" srcOrd="5" destOrd="0" presId="urn:microsoft.com/office/officeart/2005/8/layout/vList6"/>
    <dgm:cxn modelId="{D84B37F9-CF12-4EB3-A1C1-1F6DD589B167}" type="presParOf" srcId="{CD26E8A9-44F0-4C23-AF74-B47D495E1829}" destId="{A4A64360-96A3-4818-8FF4-C843111CD054}" srcOrd="6" destOrd="0" presId="urn:microsoft.com/office/officeart/2005/8/layout/vList6"/>
    <dgm:cxn modelId="{306803EE-9904-4833-ADBE-E465B9DC155A}" type="presParOf" srcId="{A4A64360-96A3-4818-8FF4-C843111CD054}" destId="{9F6B77D9-B320-4EAA-AB45-EE1AB493E003}" srcOrd="0" destOrd="0" presId="urn:microsoft.com/office/officeart/2005/8/layout/vList6"/>
    <dgm:cxn modelId="{A4BC07EB-6C14-4FE5-BE95-31BB5AFB0FA5}" type="presParOf" srcId="{A4A64360-96A3-4818-8FF4-C843111CD054}" destId="{62B3BA68-C687-4935-AE12-89752BE65C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D20BA-5D3B-4654-A4C6-03BD7178761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B5A189-52B0-4E5A-A1C4-B1C943F7150D}">
      <dgm:prSet phldrT="[Texto]"/>
      <dgm:spPr/>
      <dgm:t>
        <a:bodyPr/>
        <a:lstStyle/>
        <a:p>
          <a:r>
            <a:rPr lang="pt-PT" b="1" dirty="0" smtClean="0"/>
            <a:t>FCUP</a:t>
          </a:r>
          <a:endParaRPr lang="pt-PT" b="1" dirty="0"/>
        </a:p>
      </dgm:t>
    </dgm:pt>
    <dgm:pt modelId="{DF3149CF-6F37-4FA5-BC8A-A0C2944F9CA6}" type="parTrans" cxnId="{A61D1408-F70E-4A95-9EFA-C6DBA56D585B}">
      <dgm:prSet/>
      <dgm:spPr/>
      <dgm:t>
        <a:bodyPr/>
        <a:lstStyle/>
        <a:p>
          <a:endParaRPr lang="pt-PT"/>
        </a:p>
      </dgm:t>
    </dgm:pt>
    <dgm:pt modelId="{4162D16A-4531-4DC5-8A98-08A614A851E5}" type="sibTrans" cxnId="{A61D1408-F70E-4A95-9EFA-C6DBA56D585B}">
      <dgm:prSet/>
      <dgm:spPr/>
      <dgm:t>
        <a:bodyPr/>
        <a:lstStyle/>
        <a:p>
          <a:endParaRPr lang="pt-PT"/>
        </a:p>
      </dgm:t>
    </dgm:pt>
    <dgm:pt modelId="{C94DF729-BF8F-48D0-BE4E-AE8ECEEBCD05}">
      <dgm:prSet phldrT="[Texto]" custT="1"/>
      <dgm:spPr/>
      <dgm:t>
        <a:bodyPr/>
        <a:lstStyle/>
        <a:p>
          <a:r>
            <a:rPr lang="pt-PT" sz="2000" b="1" dirty="0" smtClean="0"/>
            <a:t>Departamento de Física e </a:t>
          </a:r>
          <a:r>
            <a:rPr lang="pt-PT" sz="2000" b="1" dirty="0" smtClean="0"/>
            <a:t>Astronomia</a:t>
          </a:r>
          <a:endParaRPr lang="pt-PT" sz="2000" b="1" dirty="0"/>
        </a:p>
      </dgm:t>
    </dgm:pt>
    <dgm:pt modelId="{5F016E76-E100-41D6-B388-E9E37188B647}" type="parTrans" cxnId="{F2C63E06-9104-42D6-81C6-58FD26DCCB1B}">
      <dgm:prSet/>
      <dgm:spPr/>
      <dgm:t>
        <a:bodyPr/>
        <a:lstStyle/>
        <a:p>
          <a:endParaRPr lang="pt-PT"/>
        </a:p>
      </dgm:t>
    </dgm:pt>
    <dgm:pt modelId="{191797E7-7B74-410B-A125-91C1E313F9FD}" type="sibTrans" cxnId="{F2C63E06-9104-42D6-81C6-58FD26DCCB1B}">
      <dgm:prSet/>
      <dgm:spPr/>
      <dgm:t>
        <a:bodyPr/>
        <a:lstStyle/>
        <a:p>
          <a:endParaRPr lang="pt-PT"/>
        </a:p>
      </dgm:t>
    </dgm:pt>
    <dgm:pt modelId="{49C7C818-B8D9-40F9-8D7D-30C232EEF5DA}">
      <dgm:prSet phldrT="[Texto]" custT="1"/>
      <dgm:spPr/>
      <dgm:t>
        <a:bodyPr/>
        <a:lstStyle/>
        <a:p>
          <a:pPr algn="l"/>
          <a:r>
            <a:rPr lang="pt-PT" sz="1800" b="1" smtClean="0"/>
            <a:t>Ciências </a:t>
          </a:r>
          <a:r>
            <a:rPr lang="pt-PT" sz="1800" b="1" dirty="0" smtClean="0"/>
            <a:t>e Tecnologia do Ambiente</a:t>
          </a:r>
        </a:p>
        <a:p>
          <a:pPr algn="l"/>
          <a:r>
            <a:rPr lang="pt-PT" sz="1800" b="1" dirty="0" smtClean="0"/>
            <a:t>Geologia</a:t>
          </a:r>
        </a:p>
        <a:p>
          <a:pPr algn="l"/>
          <a:r>
            <a:rPr lang="pt-PT" sz="1800" b="1" dirty="0" smtClean="0"/>
            <a:t>Ciências de </a:t>
          </a:r>
          <a:r>
            <a:rPr lang="pt-PT" sz="1800" b="1" dirty="0" smtClean="0"/>
            <a:t>Engenharia</a:t>
          </a:r>
        </a:p>
        <a:p>
          <a:pPr algn="l"/>
          <a:r>
            <a:rPr lang="pt-PT" sz="1800" b="1" dirty="0" smtClean="0"/>
            <a:t>Química</a:t>
          </a:r>
          <a:endParaRPr lang="pt-PT" sz="1800" b="1" dirty="0" smtClean="0"/>
        </a:p>
        <a:p>
          <a:pPr algn="ctr"/>
          <a:endParaRPr lang="pt-PT" sz="1600" dirty="0"/>
        </a:p>
      </dgm:t>
    </dgm:pt>
    <dgm:pt modelId="{1B709AF6-0DE8-4044-8C72-AFFD722F288E}" type="parTrans" cxnId="{54F0C21E-70E7-433E-A0E8-D7BEDE3FAD61}">
      <dgm:prSet/>
      <dgm:spPr/>
      <dgm:t>
        <a:bodyPr/>
        <a:lstStyle/>
        <a:p>
          <a:endParaRPr lang="pt-PT"/>
        </a:p>
      </dgm:t>
    </dgm:pt>
    <dgm:pt modelId="{32B5EC0C-9A58-467B-99A2-45466D6D2A3F}" type="sibTrans" cxnId="{54F0C21E-70E7-433E-A0E8-D7BEDE3FAD61}">
      <dgm:prSet/>
      <dgm:spPr/>
      <dgm:t>
        <a:bodyPr/>
        <a:lstStyle/>
        <a:p>
          <a:endParaRPr lang="pt-PT"/>
        </a:p>
      </dgm:t>
    </dgm:pt>
    <dgm:pt modelId="{15B3D63E-8418-4747-B535-AE65D4E38EA1}">
      <dgm:prSet phldrT="[Texto]" custT="1"/>
      <dgm:spPr/>
      <dgm:t>
        <a:bodyPr/>
        <a:lstStyle/>
        <a:p>
          <a:r>
            <a:rPr lang="pt-PT" sz="2400" b="1" dirty="0" smtClean="0">
              <a:solidFill>
                <a:srgbClr val="FF0000"/>
              </a:solidFill>
            </a:rPr>
            <a:t>1º ANO</a:t>
          </a:r>
        </a:p>
        <a:p>
          <a:r>
            <a:rPr lang="pt-PT" sz="2400" dirty="0" smtClean="0"/>
            <a:t>Licenciaturas:</a:t>
          </a:r>
          <a:endParaRPr lang="pt-PT" sz="2400" dirty="0"/>
        </a:p>
      </dgm:t>
    </dgm:pt>
    <dgm:pt modelId="{5B300165-38EC-46EA-91E9-0BC8E6D4C219}" type="sibTrans" cxnId="{DBD22120-63BF-4F2E-9071-4B4E3015B946}">
      <dgm:prSet/>
      <dgm:spPr/>
      <dgm:t>
        <a:bodyPr/>
        <a:lstStyle/>
        <a:p>
          <a:endParaRPr lang="pt-PT"/>
        </a:p>
      </dgm:t>
    </dgm:pt>
    <dgm:pt modelId="{FDBE53AD-43AB-42F0-95A5-B8B76DE87239}" type="parTrans" cxnId="{DBD22120-63BF-4F2E-9071-4B4E3015B946}">
      <dgm:prSet/>
      <dgm:spPr/>
      <dgm:t>
        <a:bodyPr/>
        <a:lstStyle/>
        <a:p>
          <a:endParaRPr lang="pt-PT"/>
        </a:p>
      </dgm:t>
    </dgm:pt>
    <dgm:pt modelId="{5E50A1F0-D981-4309-A61D-1AFFC578C758}" type="pres">
      <dgm:prSet presAssocID="{B73D20BA-5D3B-4654-A4C6-03BD7178761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9C07F854-1377-4B9B-A47D-5F898EAF3E74}" type="pres">
      <dgm:prSet presAssocID="{03B5A189-52B0-4E5A-A1C4-B1C943F7150D}" presName="chaos" presStyleCnt="0"/>
      <dgm:spPr/>
    </dgm:pt>
    <dgm:pt modelId="{D6804654-2806-43E4-A9FE-406BB036BB31}" type="pres">
      <dgm:prSet presAssocID="{03B5A189-52B0-4E5A-A1C4-B1C943F7150D}" presName="parTx1" presStyleLbl="revTx" presStyleIdx="0" presStyleCnt="3"/>
      <dgm:spPr/>
      <dgm:t>
        <a:bodyPr/>
        <a:lstStyle/>
        <a:p>
          <a:endParaRPr lang="pt-PT"/>
        </a:p>
      </dgm:t>
    </dgm:pt>
    <dgm:pt modelId="{50049F2F-90E7-4E3F-8A0A-7A5860126804}" type="pres">
      <dgm:prSet presAssocID="{03B5A189-52B0-4E5A-A1C4-B1C943F7150D}" presName="desTx1" presStyleLbl="revTx" presStyleIdx="1" presStyleCnt="3" custScaleX="13618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7731AA-47DB-4A84-9415-552239B44989}" type="pres">
      <dgm:prSet presAssocID="{03B5A189-52B0-4E5A-A1C4-B1C943F7150D}" presName="c1" presStyleLbl="node1" presStyleIdx="0" presStyleCnt="19"/>
      <dgm:spPr/>
    </dgm:pt>
    <dgm:pt modelId="{7EAB88BE-DA79-4447-8591-DFCCDEE34E20}" type="pres">
      <dgm:prSet presAssocID="{03B5A189-52B0-4E5A-A1C4-B1C943F7150D}" presName="c2" presStyleLbl="node1" presStyleIdx="1" presStyleCnt="19"/>
      <dgm:spPr/>
    </dgm:pt>
    <dgm:pt modelId="{E8343303-07C8-45E8-8EBD-CED303E585CC}" type="pres">
      <dgm:prSet presAssocID="{03B5A189-52B0-4E5A-A1C4-B1C943F7150D}" presName="c3" presStyleLbl="node1" presStyleIdx="2" presStyleCnt="19"/>
      <dgm:spPr/>
    </dgm:pt>
    <dgm:pt modelId="{C9069946-CE54-46FF-90E0-260F0CF157A6}" type="pres">
      <dgm:prSet presAssocID="{03B5A189-52B0-4E5A-A1C4-B1C943F7150D}" presName="c4" presStyleLbl="node1" presStyleIdx="3" presStyleCnt="19"/>
      <dgm:spPr/>
    </dgm:pt>
    <dgm:pt modelId="{9059C965-5142-427E-AD88-8444225BC920}" type="pres">
      <dgm:prSet presAssocID="{03B5A189-52B0-4E5A-A1C4-B1C943F7150D}" presName="c5" presStyleLbl="node1" presStyleIdx="4" presStyleCnt="19"/>
      <dgm:spPr/>
    </dgm:pt>
    <dgm:pt modelId="{CF34B77D-0B80-492D-A364-182E8641309B}" type="pres">
      <dgm:prSet presAssocID="{03B5A189-52B0-4E5A-A1C4-B1C943F7150D}" presName="c6" presStyleLbl="node1" presStyleIdx="5" presStyleCnt="19"/>
      <dgm:spPr/>
    </dgm:pt>
    <dgm:pt modelId="{1A27DCAC-0A55-47FA-9855-FE4509798BCD}" type="pres">
      <dgm:prSet presAssocID="{03B5A189-52B0-4E5A-A1C4-B1C943F7150D}" presName="c7" presStyleLbl="node1" presStyleIdx="6" presStyleCnt="19"/>
      <dgm:spPr/>
    </dgm:pt>
    <dgm:pt modelId="{2605C67D-3DF9-4FD1-BC18-F0EC9B7BD2EA}" type="pres">
      <dgm:prSet presAssocID="{03B5A189-52B0-4E5A-A1C4-B1C943F7150D}" presName="c8" presStyleLbl="node1" presStyleIdx="7" presStyleCnt="19"/>
      <dgm:spPr/>
    </dgm:pt>
    <dgm:pt modelId="{D3DEBC10-3A80-4593-AA18-31FBED25111A}" type="pres">
      <dgm:prSet presAssocID="{03B5A189-52B0-4E5A-A1C4-B1C943F7150D}" presName="c9" presStyleLbl="node1" presStyleIdx="8" presStyleCnt="19"/>
      <dgm:spPr/>
    </dgm:pt>
    <dgm:pt modelId="{4A7A39AC-BE9B-4BBC-8D41-E279EA4829FB}" type="pres">
      <dgm:prSet presAssocID="{03B5A189-52B0-4E5A-A1C4-B1C943F7150D}" presName="c10" presStyleLbl="node1" presStyleIdx="9" presStyleCnt="19"/>
      <dgm:spPr/>
    </dgm:pt>
    <dgm:pt modelId="{C5AE9171-0036-4497-B8E8-465FCD5093DA}" type="pres">
      <dgm:prSet presAssocID="{03B5A189-52B0-4E5A-A1C4-B1C943F7150D}" presName="c11" presStyleLbl="node1" presStyleIdx="10" presStyleCnt="19"/>
      <dgm:spPr/>
    </dgm:pt>
    <dgm:pt modelId="{4C6D7D7C-1846-48E3-B01E-D184A22B4BAC}" type="pres">
      <dgm:prSet presAssocID="{03B5A189-52B0-4E5A-A1C4-B1C943F7150D}" presName="c12" presStyleLbl="node1" presStyleIdx="11" presStyleCnt="19"/>
      <dgm:spPr/>
    </dgm:pt>
    <dgm:pt modelId="{92C21A28-DD95-4DC0-9400-62BA67F73B36}" type="pres">
      <dgm:prSet presAssocID="{03B5A189-52B0-4E5A-A1C4-B1C943F7150D}" presName="c13" presStyleLbl="node1" presStyleIdx="12" presStyleCnt="19"/>
      <dgm:spPr/>
    </dgm:pt>
    <dgm:pt modelId="{88AA8CBC-915D-441A-93FC-32DD6512ABF6}" type="pres">
      <dgm:prSet presAssocID="{03B5A189-52B0-4E5A-A1C4-B1C943F7150D}" presName="c14" presStyleLbl="node1" presStyleIdx="13" presStyleCnt="19"/>
      <dgm:spPr/>
    </dgm:pt>
    <dgm:pt modelId="{D6ED8287-EF61-4EB0-A9A8-C38A9E01AFCE}" type="pres">
      <dgm:prSet presAssocID="{03B5A189-52B0-4E5A-A1C4-B1C943F7150D}" presName="c15" presStyleLbl="node1" presStyleIdx="14" presStyleCnt="19"/>
      <dgm:spPr/>
    </dgm:pt>
    <dgm:pt modelId="{B7FD1E0A-F5E5-410B-B474-F5A0802898AB}" type="pres">
      <dgm:prSet presAssocID="{03B5A189-52B0-4E5A-A1C4-B1C943F7150D}" presName="c16" presStyleLbl="node1" presStyleIdx="15" presStyleCnt="19"/>
      <dgm:spPr/>
    </dgm:pt>
    <dgm:pt modelId="{EBBC1C37-6151-4565-92B7-785DFD9CC37A}" type="pres">
      <dgm:prSet presAssocID="{03B5A189-52B0-4E5A-A1C4-B1C943F7150D}" presName="c17" presStyleLbl="node1" presStyleIdx="16" presStyleCnt="19"/>
      <dgm:spPr/>
    </dgm:pt>
    <dgm:pt modelId="{4C7A01B7-A678-4C95-ACA4-9D7EB61DAF85}" type="pres">
      <dgm:prSet presAssocID="{03B5A189-52B0-4E5A-A1C4-B1C943F7150D}" presName="c18" presStyleLbl="node1" presStyleIdx="17" presStyleCnt="19"/>
      <dgm:spPr/>
    </dgm:pt>
    <dgm:pt modelId="{C4007D03-84E0-47FE-BEF1-C915F93BB1EA}" type="pres">
      <dgm:prSet presAssocID="{4162D16A-4531-4DC5-8A98-08A614A851E5}" presName="chevronComposite1" presStyleCnt="0"/>
      <dgm:spPr/>
    </dgm:pt>
    <dgm:pt modelId="{7F7C00BF-A4E1-410D-B33A-203C60371F8E}" type="pres">
      <dgm:prSet presAssocID="{4162D16A-4531-4DC5-8A98-08A614A851E5}" presName="chevron1" presStyleLbl="sibTrans2D1" presStyleIdx="0" presStyleCnt="2"/>
      <dgm:spPr/>
    </dgm:pt>
    <dgm:pt modelId="{878BDD3A-5955-4B99-904C-5D4793AEF333}" type="pres">
      <dgm:prSet presAssocID="{4162D16A-4531-4DC5-8A98-08A614A851E5}" presName="spChevron1" presStyleCnt="0"/>
      <dgm:spPr/>
    </dgm:pt>
    <dgm:pt modelId="{04DBF922-A0FC-42EF-ADD2-AA10893FDA8E}" type="pres">
      <dgm:prSet presAssocID="{4162D16A-4531-4DC5-8A98-08A614A851E5}" presName="overlap" presStyleCnt="0"/>
      <dgm:spPr/>
    </dgm:pt>
    <dgm:pt modelId="{05B525E1-9077-45E3-AD1C-9C940D83C680}" type="pres">
      <dgm:prSet presAssocID="{4162D16A-4531-4DC5-8A98-08A614A851E5}" presName="chevronComposite2" presStyleCnt="0"/>
      <dgm:spPr/>
    </dgm:pt>
    <dgm:pt modelId="{5B49A805-90C8-4B7A-AAA7-1285E76578D5}" type="pres">
      <dgm:prSet presAssocID="{4162D16A-4531-4DC5-8A98-08A614A851E5}" presName="chevron2" presStyleLbl="sibTrans2D1" presStyleIdx="1" presStyleCnt="2"/>
      <dgm:spPr/>
    </dgm:pt>
    <dgm:pt modelId="{F9B5F5B4-F55C-4BDB-BA5A-0C72C93F6E2E}" type="pres">
      <dgm:prSet presAssocID="{4162D16A-4531-4DC5-8A98-08A614A851E5}" presName="spChevron2" presStyleCnt="0"/>
      <dgm:spPr/>
    </dgm:pt>
    <dgm:pt modelId="{3F1283DD-E5A1-4E0C-8902-6AAFBA5DE026}" type="pres">
      <dgm:prSet presAssocID="{15B3D63E-8418-4747-B535-AE65D4E38EA1}" presName="last" presStyleCnt="0"/>
      <dgm:spPr/>
    </dgm:pt>
    <dgm:pt modelId="{BCB8A6B9-9B10-4086-B02F-574D6BB8D5F2}" type="pres">
      <dgm:prSet presAssocID="{15B3D63E-8418-4747-B535-AE65D4E38EA1}" presName="circleTx" presStyleLbl="node1" presStyleIdx="18" presStyleCnt="19" custScaleX="159042" custLinFactNeighborX="-12861" custLinFactNeighborY="3400"/>
      <dgm:spPr/>
      <dgm:t>
        <a:bodyPr/>
        <a:lstStyle/>
        <a:p>
          <a:endParaRPr lang="pt-PT"/>
        </a:p>
      </dgm:t>
    </dgm:pt>
    <dgm:pt modelId="{FFE74BC5-CAE3-45D7-88E7-110C3E02C8A9}" type="pres">
      <dgm:prSet presAssocID="{15B3D63E-8418-4747-B535-AE65D4E38EA1}" presName="desTxN" presStyleLbl="revTx" presStyleIdx="2" presStyleCnt="3" custScaleX="178115" custLinFactX="34254" custLinFactY="1303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B38FC1-8F40-4046-9675-6A97775FFED5}" type="pres">
      <dgm:prSet presAssocID="{15B3D63E-8418-4747-B535-AE65D4E38EA1}" presName="spN" presStyleCnt="0"/>
      <dgm:spPr/>
    </dgm:pt>
  </dgm:ptLst>
  <dgm:cxnLst>
    <dgm:cxn modelId="{E1E40571-9163-42E8-BE8C-326F5C168467}" type="presOf" srcId="{15B3D63E-8418-4747-B535-AE65D4E38EA1}" destId="{BCB8A6B9-9B10-4086-B02F-574D6BB8D5F2}" srcOrd="0" destOrd="0" presId="urn:microsoft.com/office/officeart/2009/3/layout/RandomtoResultProcess"/>
    <dgm:cxn modelId="{A61D1408-F70E-4A95-9EFA-C6DBA56D585B}" srcId="{B73D20BA-5D3B-4654-A4C6-03BD71787616}" destId="{03B5A189-52B0-4E5A-A1C4-B1C943F7150D}" srcOrd="0" destOrd="0" parTransId="{DF3149CF-6F37-4FA5-BC8A-A0C2944F9CA6}" sibTransId="{4162D16A-4531-4DC5-8A98-08A614A851E5}"/>
    <dgm:cxn modelId="{DBD22120-63BF-4F2E-9071-4B4E3015B946}" srcId="{B73D20BA-5D3B-4654-A4C6-03BD71787616}" destId="{15B3D63E-8418-4747-B535-AE65D4E38EA1}" srcOrd="1" destOrd="0" parTransId="{FDBE53AD-43AB-42F0-95A5-B8B76DE87239}" sibTransId="{5B300165-38EC-46EA-91E9-0BC8E6D4C219}"/>
    <dgm:cxn modelId="{C0C6B904-8DE4-4A95-BCF0-7EBD08590F84}" type="presOf" srcId="{B73D20BA-5D3B-4654-A4C6-03BD71787616}" destId="{5E50A1F0-D981-4309-A61D-1AFFC578C758}" srcOrd="0" destOrd="0" presId="urn:microsoft.com/office/officeart/2009/3/layout/RandomtoResultProcess"/>
    <dgm:cxn modelId="{54F0C21E-70E7-433E-A0E8-D7BEDE3FAD61}" srcId="{15B3D63E-8418-4747-B535-AE65D4E38EA1}" destId="{49C7C818-B8D9-40F9-8D7D-30C232EEF5DA}" srcOrd="0" destOrd="0" parTransId="{1B709AF6-0DE8-4044-8C72-AFFD722F288E}" sibTransId="{32B5EC0C-9A58-467B-99A2-45466D6D2A3F}"/>
    <dgm:cxn modelId="{F2C63E06-9104-42D6-81C6-58FD26DCCB1B}" srcId="{03B5A189-52B0-4E5A-A1C4-B1C943F7150D}" destId="{C94DF729-BF8F-48D0-BE4E-AE8ECEEBCD05}" srcOrd="0" destOrd="0" parTransId="{5F016E76-E100-41D6-B388-E9E37188B647}" sibTransId="{191797E7-7B74-410B-A125-91C1E313F9FD}"/>
    <dgm:cxn modelId="{77825A69-40E9-4FDE-9E33-32A70EC1E58F}" type="presOf" srcId="{03B5A189-52B0-4E5A-A1C4-B1C943F7150D}" destId="{D6804654-2806-43E4-A9FE-406BB036BB31}" srcOrd="0" destOrd="0" presId="urn:microsoft.com/office/officeart/2009/3/layout/RandomtoResultProcess"/>
    <dgm:cxn modelId="{166CD4D8-E876-405B-A650-77B8CCAA0B1C}" type="presOf" srcId="{49C7C818-B8D9-40F9-8D7D-30C232EEF5DA}" destId="{FFE74BC5-CAE3-45D7-88E7-110C3E02C8A9}" srcOrd="0" destOrd="0" presId="urn:microsoft.com/office/officeart/2009/3/layout/RandomtoResultProcess"/>
    <dgm:cxn modelId="{60BF61C3-BD6D-46B6-A335-A963AA710A5B}" type="presOf" srcId="{C94DF729-BF8F-48D0-BE4E-AE8ECEEBCD05}" destId="{50049F2F-90E7-4E3F-8A0A-7A5860126804}" srcOrd="0" destOrd="0" presId="urn:microsoft.com/office/officeart/2009/3/layout/RandomtoResultProcess"/>
    <dgm:cxn modelId="{FAB960B2-0C49-45BE-9E60-B1F04613F224}" type="presParOf" srcId="{5E50A1F0-D981-4309-A61D-1AFFC578C758}" destId="{9C07F854-1377-4B9B-A47D-5F898EAF3E74}" srcOrd="0" destOrd="0" presId="urn:microsoft.com/office/officeart/2009/3/layout/RandomtoResultProcess"/>
    <dgm:cxn modelId="{07405660-299D-4DB8-8710-8C98AAE6A707}" type="presParOf" srcId="{9C07F854-1377-4B9B-A47D-5F898EAF3E74}" destId="{D6804654-2806-43E4-A9FE-406BB036BB31}" srcOrd="0" destOrd="0" presId="urn:microsoft.com/office/officeart/2009/3/layout/RandomtoResultProcess"/>
    <dgm:cxn modelId="{109725E5-CB26-4103-814D-6DF3DE61F1C5}" type="presParOf" srcId="{9C07F854-1377-4B9B-A47D-5F898EAF3E74}" destId="{50049F2F-90E7-4E3F-8A0A-7A5860126804}" srcOrd="1" destOrd="0" presId="urn:microsoft.com/office/officeart/2009/3/layout/RandomtoResultProcess"/>
    <dgm:cxn modelId="{215D6100-924F-4E71-8445-B0247855C861}" type="presParOf" srcId="{9C07F854-1377-4B9B-A47D-5F898EAF3E74}" destId="{D67731AA-47DB-4A84-9415-552239B44989}" srcOrd="2" destOrd="0" presId="urn:microsoft.com/office/officeart/2009/3/layout/RandomtoResultProcess"/>
    <dgm:cxn modelId="{0173CD23-9F4E-45CD-A205-DCE63A2C6E44}" type="presParOf" srcId="{9C07F854-1377-4B9B-A47D-5F898EAF3E74}" destId="{7EAB88BE-DA79-4447-8591-DFCCDEE34E20}" srcOrd="3" destOrd="0" presId="urn:microsoft.com/office/officeart/2009/3/layout/RandomtoResultProcess"/>
    <dgm:cxn modelId="{F666EEAA-416C-48A4-AFC7-1D48EAFE10CC}" type="presParOf" srcId="{9C07F854-1377-4B9B-A47D-5F898EAF3E74}" destId="{E8343303-07C8-45E8-8EBD-CED303E585CC}" srcOrd="4" destOrd="0" presId="urn:microsoft.com/office/officeart/2009/3/layout/RandomtoResultProcess"/>
    <dgm:cxn modelId="{7B058069-60B4-4B3B-A6F8-F1071436A5DA}" type="presParOf" srcId="{9C07F854-1377-4B9B-A47D-5F898EAF3E74}" destId="{C9069946-CE54-46FF-90E0-260F0CF157A6}" srcOrd="5" destOrd="0" presId="urn:microsoft.com/office/officeart/2009/3/layout/RandomtoResultProcess"/>
    <dgm:cxn modelId="{F4D6F554-7645-43CE-88CB-85E6F5CAC216}" type="presParOf" srcId="{9C07F854-1377-4B9B-A47D-5F898EAF3E74}" destId="{9059C965-5142-427E-AD88-8444225BC920}" srcOrd="6" destOrd="0" presId="urn:microsoft.com/office/officeart/2009/3/layout/RandomtoResultProcess"/>
    <dgm:cxn modelId="{79B9AD1A-5302-4212-87EB-741B5AA0D63B}" type="presParOf" srcId="{9C07F854-1377-4B9B-A47D-5F898EAF3E74}" destId="{CF34B77D-0B80-492D-A364-182E8641309B}" srcOrd="7" destOrd="0" presId="urn:microsoft.com/office/officeart/2009/3/layout/RandomtoResultProcess"/>
    <dgm:cxn modelId="{7A153CB4-BA87-42CE-B856-06F2026A5435}" type="presParOf" srcId="{9C07F854-1377-4B9B-A47D-5F898EAF3E74}" destId="{1A27DCAC-0A55-47FA-9855-FE4509798BCD}" srcOrd="8" destOrd="0" presId="urn:microsoft.com/office/officeart/2009/3/layout/RandomtoResultProcess"/>
    <dgm:cxn modelId="{C7BF470C-6089-4082-89C8-7884680E8C5F}" type="presParOf" srcId="{9C07F854-1377-4B9B-A47D-5F898EAF3E74}" destId="{2605C67D-3DF9-4FD1-BC18-F0EC9B7BD2EA}" srcOrd="9" destOrd="0" presId="urn:microsoft.com/office/officeart/2009/3/layout/RandomtoResultProcess"/>
    <dgm:cxn modelId="{23CDC5BD-1998-42AD-8083-FA5AE6424337}" type="presParOf" srcId="{9C07F854-1377-4B9B-A47D-5F898EAF3E74}" destId="{D3DEBC10-3A80-4593-AA18-31FBED25111A}" srcOrd="10" destOrd="0" presId="urn:microsoft.com/office/officeart/2009/3/layout/RandomtoResultProcess"/>
    <dgm:cxn modelId="{C1EFF564-1256-48BB-A759-55AEBB5D7AF8}" type="presParOf" srcId="{9C07F854-1377-4B9B-A47D-5F898EAF3E74}" destId="{4A7A39AC-BE9B-4BBC-8D41-E279EA4829FB}" srcOrd="11" destOrd="0" presId="urn:microsoft.com/office/officeart/2009/3/layout/RandomtoResultProcess"/>
    <dgm:cxn modelId="{E52119AB-D3FD-4C68-8A02-01DA57D89CC1}" type="presParOf" srcId="{9C07F854-1377-4B9B-A47D-5F898EAF3E74}" destId="{C5AE9171-0036-4497-B8E8-465FCD5093DA}" srcOrd="12" destOrd="0" presId="urn:microsoft.com/office/officeart/2009/3/layout/RandomtoResultProcess"/>
    <dgm:cxn modelId="{AF8BA208-BE6A-4C8E-A3D0-1160A3C361DF}" type="presParOf" srcId="{9C07F854-1377-4B9B-A47D-5F898EAF3E74}" destId="{4C6D7D7C-1846-48E3-B01E-D184A22B4BAC}" srcOrd="13" destOrd="0" presId="urn:microsoft.com/office/officeart/2009/3/layout/RandomtoResultProcess"/>
    <dgm:cxn modelId="{E9525E1A-DED8-4EB9-AA7B-56A62EA6D40F}" type="presParOf" srcId="{9C07F854-1377-4B9B-A47D-5F898EAF3E74}" destId="{92C21A28-DD95-4DC0-9400-62BA67F73B36}" srcOrd="14" destOrd="0" presId="urn:microsoft.com/office/officeart/2009/3/layout/RandomtoResultProcess"/>
    <dgm:cxn modelId="{5E9C4210-21A1-4CAD-87FF-30705A2F7BA0}" type="presParOf" srcId="{9C07F854-1377-4B9B-A47D-5F898EAF3E74}" destId="{88AA8CBC-915D-441A-93FC-32DD6512ABF6}" srcOrd="15" destOrd="0" presId="urn:microsoft.com/office/officeart/2009/3/layout/RandomtoResultProcess"/>
    <dgm:cxn modelId="{3C93E965-2635-4869-9558-F1F96D37430A}" type="presParOf" srcId="{9C07F854-1377-4B9B-A47D-5F898EAF3E74}" destId="{D6ED8287-EF61-4EB0-A9A8-C38A9E01AFCE}" srcOrd="16" destOrd="0" presId="urn:microsoft.com/office/officeart/2009/3/layout/RandomtoResultProcess"/>
    <dgm:cxn modelId="{291C6A17-A6D2-4712-9B25-86FF1D5ED539}" type="presParOf" srcId="{9C07F854-1377-4B9B-A47D-5F898EAF3E74}" destId="{B7FD1E0A-F5E5-410B-B474-F5A0802898AB}" srcOrd="17" destOrd="0" presId="urn:microsoft.com/office/officeart/2009/3/layout/RandomtoResultProcess"/>
    <dgm:cxn modelId="{69FB0904-5C07-4440-9604-ED6AE918245A}" type="presParOf" srcId="{9C07F854-1377-4B9B-A47D-5F898EAF3E74}" destId="{EBBC1C37-6151-4565-92B7-785DFD9CC37A}" srcOrd="18" destOrd="0" presId="urn:microsoft.com/office/officeart/2009/3/layout/RandomtoResultProcess"/>
    <dgm:cxn modelId="{FD339E33-8CEF-40E6-8B9F-C703BC3D0316}" type="presParOf" srcId="{9C07F854-1377-4B9B-A47D-5F898EAF3E74}" destId="{4C7A01B7-A678-4C95-ACA4-9D7EB61DAF85}" srcOrd="19" destOrd="0" presId="urn:microsoft.com/office/officeart/2009/3/layout/RandomtoResultProcess"/>
    <dgm:cxn modelId="{9E1024A7-8091-47A3-8B42-AC96C440D642}" type="presParOf" srcId="{5E50A1F0-D981-4309-A61D-1AFFC578C758}" destId="{C4007D03-84E0-47FE-BEF1-C915F93BB1EA}" srcOrd="1" destOrd="0" presId="urn:microsoft.com/office/officeart/2009/3/layout/RandomtoResultProcess"/>
    <dgm:cxn modelId="{E8E3A1E2-E190-4B48-B3D9-14BFDEAB31F9}" type="presParOf" srcId="{C4007D03-84E0-47FE-BEF1-C915F93BB1EA}" destId="{7F7C00BF-A4E1-410D-B33A-203C60371F8E}" srcOrd="0" destOrd="0" presId="urn:microsoft.com/office/officeart/2009/3/layout/RandomtoResultProcess"/>
    <dgm:cxn modelId="{CF45F11C-7261-4B63-B6B7-7D63AB7A76F6}" type="presParOf" srcId="{C4007D03-84E0-47FE-BEF1-C915F93BB1EA}" destId="{878BDD3A-5955-4B99-904C-5D4793AEF333}" srcOrd="1" destOrd="0" presId="urn:microsoft.com/office/officeart/2009/3/layout/RandomtoResultProcess"/>
    <dgm:cxn modelId="{F695F1EE-BA7E-49F6-94D8-DACC9F859352}" type="presParOf" srcId="{5E50A1F0-D981-4309-A61D-1AFFC578C758}" destId="{04DBF922-A0FC-42EF-ADD2-AA10893FDA8E}" srcOrd="2" destOrd="0" presId="urn:microsoft.com/office/officeart/2009/3/layout/RandomtoResultProcess"/>
    <dgm:cxn modelId="{6182DDED-E44A-40FA-95D2-3BD67ED89981}" type="presParOf" srcId="{5E50A1F0-D981-4309-A61D-1AFFC578C758}" destId="{05B525E1-9077-45E3-AD1C-9C940D83C680}" srcOrd="3" destOrd="0" presId="urn:microsoft.com/office/officeart/2009/3/layout/RandomtoResultProcess"/>
    <dgm:cxn modelId="{7B2157C5-B3EC-425D-AA44-56326F9CF750}" type="presParOf" srcId="{05B525E1-9077-45E3-AD1C-9C940D83C680}" destId="{5B49A805-90C8-4B7A-AAA7-1285E76578D5}" srcOrd="0" destOrd="0" presId="urn:microsoft.com/office/officeart/2009/3/layout/RandomtoResultProcess"/>
    <dgm:cxn modelId="{B5AB9499-EEB6-4104-87A7-F311314FDE85}" type="presParOf" srcId="{05B525E1-9077-45E3-AD1C-9C940D83C680}" destId="{F9B5F5B4-F55C-4BDB-BA5A-0C72C93F6E2E}" srcOrd="1" destOrd="0" presId="urn:microsoft.com/office/officeart/2009/3/layout/RandomtoResultProcess"/>
    <dgm:cxn modelId="{134A59E0-39F0-4723-A62B-32ED86720712}" type="presParOf" srcId="{5E50A1F0-D981-4309-A61D-1AFFC578C758}" destId="{3F1283DD-E5A1-4E0C-8902-6AAFBA5DE026}" srcOrd="4" destOrd="0" presId="urn:microsoft.com/office/officeart/2009/3/layout/RandomtoResultProcess"/>
    <dgm:cxn modelId="{93BE66CC-F27A-4B90-8B5A-1A92E2664715}" type="presParOf" srcId="{3F1283DD-E5A1-4E0C-8902-6AAFBA5DE026}" destId="{BCB8A6B9-9B10-4086-B02F-574D6BB8D5F2}" srcOrd="0" destOrd="0" presId="urn:microsoft.com/office/officeart/2009/3/layout/RandomtoResultProcess"/>
    <dgm:cxn modelId="{568C7000-D42A-4E77-96EC-97EB320D781D}" type="presParOf" srcId="{3F1283DD-E5A1-4E0C-8902-6AAFBA5DE026}" destId="{FFE74BC5-CAE3-45D7-88E7-110C3E02C8A9}" srcOrd="1" destOrd="0" presId="urn:microsoft.com/office/officeart/2009/3/layout/RandomtoResultProcess"/>
    <dgm:cxn modelId="{B5F54DEE-D9BD-4919-BD7D-71563177D876}" type="presParOf" srcId="{3F1283DD-E5A1-4E0C-8902-6AAFBA5DE026}" destId="{41B38FC1-8F40-4046-9675-6A97775FFED5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6E278B-A471-4275-B711-3241FC8F54E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990A22B-1650-4AA9-A706-B67652B08B4E}">
      <dgm:prSet phldrT="[Texto]" custT="1"/>
      <dgm:spPr/>
      <dgm:t>
        <a:bodyPr/>
        <a:lstStyle/>
        <a:p>
          <a:pPr algn="ctr"/>
          <a:r>
            <a:rPr lang="pt-PT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Blended-learning</a:t>
          </a:r>
          <a:endParaRPr lang="pt-PT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pt-P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Plataforma </a:t>
          </a:r>
          <a:r>
            <a:rPr lang="pt-PT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Moodle</a:t>
          </a:r>
          <a:r>
            <a:rPr lang="pt-P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UP</a:t>
          </a:r>
          <a:endParaRPr lang="pt-P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F074D-671A-42CB-9815-C3B9F5093C75}" type="parTrans" cxnId="{67AF6EF2-222A-4595-83D8-57F64C6E2316}">
      <dgm:prSet/>
      <dgm:spPr/>
      <dgm:t>
        <a:bodyPr/>
        <a:lstStyle/>
        <a:p>
          <a:endParaRPr lang="pt-PT"/>
        </a:p>
      </dgm:t>
    </dgm:pt>
    <dgm:pt modelId="{44714517-EBC0-4369-99A6-D02B7548A919}" type="sibTrans" cxnId="{67AF6EF2-222A-4595-83D8-57F64C6E231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83A63DA0-884B-498D-9A0F-24181FABC936}" type="pres">
      <dgm:prSet presAssocID="{546E278B-A471-4275-B711-3241FC8F54E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403188BE-9265-4409-9818-BF7C44F1EBB3}" type="pres">
      <dgm:prSet presAssocID="{6990A22B-1650-4AA9-A706-B67652B08B4E}" presName="parTx1" presStyleLbl="node1" presStyleIdx="0" presStyleCnt="1" custScaleX="135592" custScaleY="202325" custLinFactNeighborX="-5313" custLinFactNeighborY="43928"/>
      <dgm:spPr/>
      <dgm:t>
        <a:bodyPr/>
        <a:lstStyle/>
        <a:p>
          <a:endParaRPr lang="pt-PT"/>
        </a:p>
      </dgm:t>
    </dgm:pt>
    <dgm:pt modelId="{4097D6D5-0419-40BC-A46A-4339AB83AC0F}" type="pres">
      <dgm:prSet presAssocID="{44714517-EBC0-4369-99A6-D02B7548A919}" presName="picture1" presStyleCnt="0"/>
      <dgm:spPr/>
    </dgm:pt>
    <dgm:pt modelId="{873544B1-393A-42A1-A18D-1FDA44801599}" type="pres">
      <dgm:prSet presAssocID="{44714517-EBC0-4369-99A6-D02B7548A919}" presName="imageRepeatNode" presStyleLbl="fgImgPlace1" presStyleIdx="0" presStyleCnt="1" custLinFactX="200000" custLinFactNeighborX="209044" custLinFactNeighborY="-12107"/>
      <dgm:spPr/>
      <dgm:t>
        <a:bodyPr/>
        <a:lstStyle/>
        <a:p>
          <a:endParaRPr lang="pt-PT"/>
        </a:p>
      </dgm:t>
    </dgm:pt>
  </dgm:ptLst>
  <dgm:cxnLst>
    <dgm:cxn modelId="{67AF6EF2-222A-4595-83D8-57F64C6E2316}" srcId="{546E278B-A471-4275-B711-3241FC8F54EC}" destId="{6990A22B-1650-4AA9-A706-B67652B08B4E}" srcOrd="0" destOrd="0" parTransId="{8C4F074D-671A-42CB-9815-C3B9F5093C75}" sibTransId="{44714517-EBC0-4369-99A6-D02B7548A919}"/>
    <dgm:cxn modelId="{D707EFE6-616C-4C45-A904-5E17837A2B08}" type="presOf" srcId="{6990A22B-1650-4AA9-A706-B67652B08B4E}" destId="{403188BE-9265-4409-9818-BF7C44F1EBB3}" srcOrd="0" destOrd="0" presId="urn:microsoft.com/office/officeart/2008/layout/AscendingPictureAccentProcess"/>
    <dgm:cxn modelId="{8AC0EA96-C0B0-4532-9E80-B308169C01C7}" type="presOf" srcId="{44714517-EBC0-4369-99A6-D02B7548A919}" destId="{873544B1-393A-42A1-A18D-1FDA44801599}" srcOrd="0" destOrd="0" presId="urn:microsoft.com/office/officeart/2008/layout/AscendingPictureAccentProcess"/>
    <dgm:cxn modelId="{5E725CE2-3A7D-492A-94FD-24452D843D18}" type="presOf" srcId="{546E278B-A471-4275-B711-3241FC8F54EC}" destId="{83A63DA0-884B-498D-9A0F-24181FABC936}" srcOrd="0" destOrd="0" presId="urn:microsoft.com/office/officeart/2008/layout/AscendingPictureAccentProcess"/>
    <dgm:cxn modelId="{52B71831-4CFA-4951-B89B-0C7E87FA18AC}" type="presParOf" srcId="{83A63DA0-884B-498D-9A0F-24181FABC936}" destId="{403188BE-9265-4409-9818-BF7C44F1EBB3}" srcOrd="0" destOrd="0" presId="urn:microsoft.com/office/officeart/2008/layout/AscendingPictureAccentProcess"/>
    <dgm:cxn modelId="{67C5AEDB-672E-450E-BEA3-9B63AFF3875F}" type="presParOf" srcId="{83A63DA0-884B-498D-9A0F-24181FABC936}" destId="{4097D6D5-0419-40BC-A46A-4339AB83AC0F}" srcOrd="1" destOrd="0" presId="urn:microsoft.com/office/officeart/2008/layout/AscendingPictureAccentProcess"/>
    <dgm:cxn modelId="{5752F423-4FBA-4AF6-A7E0-E0418D0E8AEC}" type="presParOf" srcId="{4097D6D5-0419-40BC-A46A-4339AB83AC0F}" destId="{873544B1-393A-42A1-A18D-1FDA4480159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14F8C-8F47-4258-B390-30F3DEBA48C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8ABE-BE55-46FA-B65B-115DA599A260}">
      <dgm:prSet phldrT="[Texto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E59AF9-14E9-4884-84D6-C660A7E0C557}" type="parTrans" cxnId="{F15FE006-4390-4BCE-A74A-60E0EB8F2B34}">
      <dgm:prSet/>
      <dgm:spPr/>
      <dgm:t>
        <a:bodyPr/>
        <a:lstStyle/>
        <a:p>
          <a:endParaRPr lang="en-US"/>
        </a:p>
      </dgm:t>
    </dgm:pt>
    <dgm:pt modelId="{9C35715A-7EF5-4F65-85DA-7682B3D9EB01}" type="sibTrans" cxnId="{F15FE006-4390-4BCE-A74A-60E0EB8F2B34}">
      <dgm:prSet/>
      <dgm:spPr/>
      <dgm:t>
        <a:bodyPr/>
        <a:lstStyle/>
        <a:p>
          <a:endParaRPr lang="en-US"/>
        </a:p>
      </dgm:t>
    </dgm:pt>
    <dgm:pt modelId="{C5E4757A-A189-4D46-858E-4C90838CB127}">
      <dgm:prSet phldrT="[Texto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TESTE FORMATIVO GLOBAL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B5756-0AEB-44AC-AF91-EA618D43ABED}" type="parTrans" cxnId="{E2B965F1-201E-4821-A4B8-E1B77AC243EC}">
      <dgm:prSet/>
      <dgm:spPr/>
      <dgm:t>
        <a:bodyPr/>
        <a:lstStyle/>
        <a:p>
          <a:endParaRPr lang="en-US"/>
        </a:p>
      </dgm:t>
    </dgm:pt>
    <dgm:pt modelId="{1487DDAF-2E9A-4147-AAC1-1A401CAC9583}" type="sibTrans" cxnId="{E2B965F1-201E-4821-A4B8-E1B77AC243EC}">
      <dgm:prSet/>
      <dgm:spPr/>
      <dgm:t>
        <a:bodyPr/>
        <a:lstStyle/>
        <a:p>
          <a:endParaRPr lang="en-US"/>
        </a:p>
      </dgm:t>
    </dgm:pt>
    <dgm:pt modelId="{AE1474CF-6D72-4987-8012-F053D838E853}">
      <dgm:prSet phldrT="[Texto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NORMAL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8000DE-18E4-4755-A379-05313A932069}" type="parTrans" cxnId="{0F5001BB-331A-4DAA-B22A-AFEE69DCC654}">
      <dgm:prSet/>
      <dgm:spPr/>
      <dgm:t>
        <a:bodyPr/>
        <a:lstStyle/>
        <a:p>
          <a:endParaRPr lang="en-US"/>
        </a:p>
      </dgm:t>
    </dgm:pt>
    <dgm:pt modelId="{843539CE-6F25-4667-8A5C-BE33EB1183BF}" type="sibTrans" cxnId="{0F5001BB-331A-4DAA-B22A-AFEE69DCC654}">
      <dgm:prSet/>
      <dgm:spPr/>
      <dgm:t>
        <a:bodyPr/>
        <a:lstStyle/>
        <a:p>
          <a:endParaRPr lang="en-US"/>
        </a:p>
      </dgm:t>
    </dgm:pt>
    <dgm:pt modelId="{DC013E5B-19C6-4906-B063-E06F217F897F}">
      <dgm:prSet phldrT="[Texto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RECURSO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BB9FF-A2EF-455F-B6A5-45F86A96B41C}" type="parTrans" cxnId="{B46987F0-A008-4EAB-B456-22A1C2CC23AB}">
      <dgm:prSet/>
      <dgm:spPr/>
      <dgm:t>
        <a:bodyPr/>
        <a:lstStyle/>
        <a:p>
          <a:endParaRPr lang="en-US"/>
        </a:p>
      </dgm:t>
    </dgm:pt>
    <dgm:pt modelId="{D0EC009B-A533-4534-9084-6B7A2DFBFEE2}" type="sibTrans" cxnId="{B46987F0-A008-4EAB-B456-22A1C2CC23AB}">
      <dgm:prSet/>
      <dgm:spPr/>
      <dgm:t>
        <a:bodyPr/>
        <a:lstStyle/>
        <a:p>
          <a:endParaRPr lang="en-US"/>
        </a:p>
      </dgm:t>
    </dgm:pt>
    <dgm:pt modelId="{98734E45-2448-4327-8883-B91CBB53D9A9}">
      <dgm:prSet phldrT="[Texto]"/>
      <dgm:spPr/>
      <dgm:t>
        <a:bodyPr/>
        <a:lstStyle/>
        <a:p>
          <a:r>
            <a: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 TESTES FORMATIVOS</a:t>
          </a:r>
          <a:endParaRPr lang="en-US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ADE0D-54FA-4E0C-8C1D-586AB6FCF197}" type="parTrans" cxnId="{58458687-20F3-46B4-8ABE-E2FED7B88F5E}">
      <dgm:prSet/>
      <dgm:spPr/>
      <dgm:t>
        <a:bodyPr/>
        <a:lstStyle/>
        <a:p>
          <a:endParaRPr lang="en-US"/>
        </a:p>
      </dgm:t>
    </dgm:pt>
    <dgm:pt modelId="{043385BB-0B25-4086-AD85-690F41080E85}" type="sibTrans" cxnId="{58458687-20F3-46B4-8ABE-E2FED7B88F5E}">
      <dgm:prSet/>
      <dgm:spPr/>
      <dgm:t>
        <a:bodyPr/>
        <a:lstStyle/>
        <a:p>
          <a:endParaRPr lang="en-US"/>
        </a:p>
      </dgm:t>
    </dgm:pt>
    <dgm:pt modelId="{86AFD9FE-6AC0-40B9-9D85-C8E8729722C6}" type="pres">
      <dgm:prSet presAssocID="{05114F8C-8F47-4258-B390-30F3DEBA48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1AE352-A919-4631-9703-833EDFC4A2DF}" type="pres">
      <dgm:prSet presAssocID="{3BCA8ABE-BE55-46FA-B65B-115DA599A260}" presName="centerShape" presStyleLbl="node0" presStyleIdx="0" presStyleCnt="1"/>
      <dgm:spPr/>
    </dgm:pt>
    <dgm:pt modelId="{FBDA1DB0-5C09-49F1-8797-2DA06B66CF46}" type="pres">
      <dgm:prSet presAssocID="{30BB5756-0AEB-44AC-AF91-EA618D43ABED}" presName="Name9" presStyleLbl="parChTrans1D2" presStyleIdx="0" presStyleCnt="4"/>
      <dgm:spPr/>
    </dgm:pt>
    <dgm:pt modelId="{60ADC8D3-7071-413C-AEB7-62FE355A4D31}" type="pres">
      <dgm:prSet presAssocID="{30BB5756-0AEB-44AC-AF91-EA618D43ABED}" presName="connTx" presStyleLbl="parChTrans1D2" presStyleIdx="0" presStyleCnt="4"/>
      <dgm:spPr/>
    </dgm:pt>
    <dgm:pt modelId="{EE1B0533-CF9A-4A86-9FDB-EEEAC44C77C6}" type="pres">
      <dgm:prSet presAssocID="{C5E4757A-A189-4D46-858E-4C90838CB127}" presName="node" presStyleLbl="node1" presStyleIdx="0" presStyleCnt="4">
        <dgm:presLayoutVars>
          <dgm:bulletEnabled val="1"/>
        </dgm:presLayoutVars>
      </dgm:prSet>
      <dgm:spPr/>
    </dgm:pt>
    <dgm:pt modelId="{7F91C29B-5292-4F77-BB86-09A587A28CA7}" type="pres">
      <dgm:prSet presAssocID="{718000DE-18E4-4755-A379-05313A932069}" presName="Name9" presStyleLbl="parChTrans1D2" presStyleIdx="1" presStyleCnt="4"/>
      <dgm:spPr/>
    </dgm:pt>
    <dgm:pt modelId="{172E1461-73D5-4EA1-904F-701F5A8435B5}" type="pres">
      <dgm:prSet presAssocID="{718000DE-18E4-4755-A379-05313A932069}" presName="connTx" presStyleLbl="parChTrans1D2" presStyleIdx="1" presStyleCnt="4"/>
      <dgm:spPr/>
    </dgm:pt>
    <dgm:pt modelId="{FFA95B58-4FF7-46B2-9AF5-7D4D662D5D05}" type="pres">
      <dgm:prSet presAssocID="{AE1474CF-6D72-4987-8012-F053D838E853}" presName="node" presStyleLbl="node1" presStyleIdx="1" presStyleCnt="4">
        <dgm:presLayoutVars>
          <dgm:bulletEnabled val="1"/>
        </dgm:presLayoutVars>
      </dgm:prSet>
      <dgm:spPr/>
    </dgm:pt>
    <dgm:pt modelId="{49AB7321-61D0-4FDA-B4E6-10D12CFD2D3C}" type="pres">
      <dgm:prSet presAssocID="{A42BB9FF-A2EF-455F-B6A5-45F86A96B41C}" presName="Name9" presStyleLbl="parChTrans1D2" presStyleIdx="2" presStyleCnt="4"/>
      <dgm:spPr/>
    </dgm:pt>
    <dgm:pt modelId="{D123F9EB-4282-4265-A298-FA8A14CE48F0}" type="pres">
      <dgm:prSet presAssocID="{A42BB9FF-A2EF-455F-B6A5-45F86A96B41C}" presName="connTx" presStyleLbl="parChTrans1D2" presStyleIdx="2" presStyleCnt="4"/>
      <dgm:spPr/>
    </dgm:pt>
    <dgm:pt modelId="{299227CC-C7AD-41A2-8CA0-C273625829A9}" type="pres">
      <dgm:prSet presAssocID="{DC013E5B-19C6-4906-B063-E06F217F897F}" presName="node" presStyleLbl="node1" presStyleIdx="2" presStyleCnt="4">
        <dgm:presLayoutVars>
          <dgm:bulletEnabled val="1"/>
        </dgm:presLayoutVars>
      </dgm:prSet>
      <dgm:spPr/>
    </dgm:pt>
    <dgm:pt modelId="{D2F532B1-4203-49A7-A050-685C360453BB}" type="pres">
      <dgm:prSet presAssocID="{B09ADE0D-54FA-4E0C-8C1D-586AB6FCF197}" presName="Name9" presStyleLbl="parChTrans1D2" presStyleIdx="3" presStyleCnt="4"/>
      <dgm:spPr/>
    </dgm:pt>
    <dgm:pt modelId="{94C06BB2-2C83-450E-86A4-8B97AD3D73CF}" type="pres">
      <dgm:prSet presAssocID="{B09ADE0D-54FA-4E0C-8C1D-586AB6FCF197}" presName="connTx" presStyleLbl="parChTrans1D2" presStyleIdx="3" presStyleCnt="4"/>
      <dgm:spPr/>
    </dgm:pt>
    <dgm:pt modelId="{876B5616-D874-4C29-B8BF-853685A7B9DC}" type="pres">
      <dgm:prSet presAssocID="{98734E45-2448-4327-8883-B91CBB53D9A9}" presName="node" presStyleLbl="node1" presStyleIdx="3" presStyleCnt="4">
        <dgm:presLayoutVars>
          <dgm:bulletEnabled val="1"/>
        </dgm:presLayoutVars>
      </dgm:prSet>
      <dgm:spPr/>
    </dgm:pt>
  </dgm:ptLst>
  <dgm:cxnLst>
    <dgm:cxn modelId="{47E361DB-6363-43CF-A2AA-7303CEE9F003}" type="presOf" srcId="{718000DE-18E4-4755-A379-05313A932069}" destId="{172E1461-73D5-4EA1-904F-701F5A8435B5}" srcOrd="1" destOrd="0" presId="urn:microsoft.com/office/officeart/2005/8/layout/radial1"/>
    <dgm:cxn modelId="{793C7415-EFF1-42B6-B188-3C75644D41D9}" type="presOf" srcId="{B09ADE0D-54FA-4E0C-8C1D-586AB6FCF197}" destId="{94C06BB2-2C83-450E-86A4-8B97AD3D73CF}" srcOrd="1" destOrd="0" presId="urn:microsoft.com/office/officeart/2005/8/layout/radial1"/>
    <dgm:cxn modelId="{44B2C709-CDB7-424D-A7DF-4E07AA68AD90}" type="presOf" srcId="{98734E45-2448-4327-8883-B91CBB53D9A9}" destId="{876B5616-D874-4C29-B8BF-853685A7B9DC}" srcOrd="0" destOrd="0" presId="urn:microsoft.com/office/officeart/2005/8/layout/radial1"/>
    <dgm:cxn modelId="{214405D1-244F-4CA8-912C-1908BB30ED06}" type="presOf" srcId="{30BB5756-0AEB-44AC-AF91-EA618D43ABED}" destId="{FBDA1DB0-5C09-49F1-8797-2DA06B66CF46}" srcOrd="0" destOrd="0" presId="urn:microsoft.com/office/officeart/2005/8/layout/radial1"/>
    <dgm:cxn modelId="{B46987F0-A008-4EAB-B456-22A1C2CC23AB}" srcId="{3BCA8ABE-BE55-46FA-B65B-115DA599A260}" destId="{DC013E5B-19C6-4906-B063-E06F217F897F}" srcOrd="2" destOrd="0" parTransId="{A42BB9FF-A2EF-455F-B6A5-45F86A96B41C}" sibTransId="{D0EC009B-A533-4534-9084-6B7A2DFBFEE2}"/>
    <dgm:cxn modelId="{F03AB763-10B2-47F1-88DC-2462E198AA64}" type="presOf" srcId="{718000DE-18E4-4755-A379-05313A932069}" destId="{7F91C29B-5292-4F77-BB86-09A587A28CA7}" srcOrd="0" destOrd="0" presId="urn:microsoft.com/office/officeart/2005/8/layout/radial1"/>
    <dgm:cxn modelId="{0F5001BB-331A-4DAA-B22A-AFEE69DCC654}" srcId="{3BCA8ABE-BE55-46FA-B65B-115DA599A260}" destId="{AE1474CF-6D72-4987-8012-F053D838E853}" srcOrd="1" destOrd="0" parTransId="{718000DE-18E4-4755-A379-05313A932069}" sibTransId="{843539CE-6F25-4667-8A5C-BE33EB1183BF}"/>
    <dgm:cxn modelId="{06618D1D-15A3-4278-98AD-4CAE7ADE00B9}" type="presOf" srcId="{C5E4757A-A189-4D46-858E-4C90838CB127}" destId="{EE1B0533-CF9A-4A86-9FDB-EEEAC44C77C6}" srcOrd="0" destOrd="0" presId="urn:microsoft.com/office/officeart/2005/8/layout/radial1"/>
    <dgm:cxn modelId="{F15FE006-4390-4BCE-A74A-60E0EB8F2B34}" srcId="{05114F8C-8F47-4258-B390-30F3DEBA48C3}" destId="{3BCA8ABE-BE55-46FA-B65B-115DA599A260}" srcOrd="0" destOrd="0" parTransId="{2FE59AF9-14E9-4884-84D6-C660A7E0C557}" sibTransId="{9C35715A-7EF5-4F65-85DA-7682B3D9EB01}"/>
    <dgm:cxn modelId="{B9CB12D1-D117-4F6B-81DE-3116159CA4A3}" type="presOf" srcId="{DC013E5B-19C6-4906-B063-E06F217F897F}" destId="{299227CC-C7AD-41A2-8CA0-C273625829A9}" srcOrd="0" destOrd="0" presId="urn:microsoft.com/office/officeart/2005/8/layout/radial1"/>
    <dgm:cxn modelId="{E2B965F1-201E-4821-A4B8-E1B77AC243EC}" srcId="{3BCA8ABE-BE55-46FA-B65B-115DA599A260}" destId="{C5E4757A-A189-4D46-858E-4C90838CB127}" srcOrd="0" destOrd="0" parTransId="{30BB5756-0AEB-44AC-AF91-EA618D43ABED}" sibTransId="{1487DDAF-2E9A-4147-AAC1-1A401CAC9583}"/>
    <dgm:cxn modelId="{0A0960F7-5F84-4D94-BFEF-30ECED024E3C}" type="presOf" srcId="{A42BB9FF-A2EF-455F-B6A5-45F86A96B41C}" destId="{49AB7321-61D0-4FDA-B4E6-10D12CFD2D3C}" srcOrd="0" destOrd="0" presId="urn:microsoft.com/office/officeart/2005/8/layout/radial1"/>
    <dgm:cxn modelId="{8031C669-7DA8-4426-ABBC-88696FC61676}" type="presOf" srcId="{30BB5756-0AEB-44AC-AF91-EA618D43ABED}" destId="{60ADC8D3-7071-413C-AEB7-62FE355A4D31}" srcOrd="1" destOrd="0" presId="urn:microsoft.com/office/officeart/2005/8/layout/radial1"/>
    <dgm:cxn modelId="{ABA8D11B-57CB-432E-81C3-FC46ACCC557D}" type="presOf" srcId="{AE1474CF-6D72-4987-8012-F053D838E853}" destId="{FFA95B58-4FF7-46B2-9AF5-7D4D662D5D05}" srcOrd="0" destOrd="0" presId="urn:microsoft.com/office/officeart/2005/8/layout/radial1"/>
    <dgm:cxn modelId="{9021B066-9924-4B4C-99B3-940E0A516273}" type="presOf" srcId="{A42BB9FF-A2EF-455F-B6A5-45F86A96B41C}" destId="{D123F9EB-4282-4265-A298-FA8A14CE48F0}" srcOrd="1" destOrd="0" presId="urn:microsoft.com/office/officeart/2005/8/layout/radial1"/>
    <dgm:cxn modelId="{E2DA76E1-205F-4D05-9032-2A19176165EC}" type="presOf" srcId="{B09ADE0D-54FA-4E0C-8C1D-586AB6FCF197}" destId="{D2F532B1-4203-49A7-A050-685C360453BB}" srcOrd="0" destOrd="0" presId="urn:microsoft.com/office/officeart/2005/8/layout/radial1"/>
    <dgm:cxn modelId="{58458687-20F3-46B4-8ABE-E2FED7B88F5E}" srcId="{3BCA8ABE-BE55-46FA-B65B-115DA599A260}" destId="{98734E45-2448-4327-8883-B91CBB53D9A9}" srcOrd="3" destOrd="0" parTransId="{B09ADE0D-54FA-4E0C-8C1D-586AB6FCF197}" sibTransId="{043385BB-0B25-4086-AD85-690F41080E85}"/>
    <dgm:cxn modelId="{7DF69A48-79CE-4D2F-AAD2-4F010B9448E7}" type="presOf" srcId="{05114F8C-8F47-4258-B390-30F3DEBA48C3}" destId="{86AFD9FE-6AC0-40B9-9D85-C8E8729722C6}" srcOrd="0" destOrd="0" presId="urn:microsoft.com/office/officeart/2005/8/layout/radial1"/>
    <dgm:cxn modelId="{1E634F22-0636-4976-B680-9DFDB1BDF65B}" type="presOf" srcId="{3BCA8ABE-BE55-46FA-B65B-115DA599A260}" destId="{111AE352-A919-4631-9703-833EDFC4A2DF}" srcOrd="0" destOrd="0" presId="urn:microsoft.com/office/officeart/2005/8/layout/radial1"/>
    <dgm:cxn modelId="{255CDD0C-4BCD-41FE-A03E-3BE28635BFAC}" type="presParOf" srcId="{86AFD9FE-6AC0-40B9-9D85-C8E8729722C6}" destId="{111AE352-A919-4631-9703-833EDFC4A2DF}" srcOrd="0" destOrd="0" presId="urn:microsoft.com/office/officeart/2005/8/layout/radial1"/>
    <dgm:cxn modelId="{BCD45476-953B-4E4A-B056-C76FC921BE48}" type="presParOf" srcId="{86AFD9FE-6AC0-40B9-9D85-C8E8729722C6}" destId="{FBDA1DB0-5C09-49F1-8797-2DA06B66CF46}" srcOrd="1" destOrd="0" presId="urn:microsoft.com/office/officeart/2005/8/layout/radial1"/>
    <dgm:cxn modelId="{2E80C2B9-6E71-4C26-8588-2EC167537A7D}" type="presParOf" srcId="{FBDA1DB0-5C09-49F1-8797-2DA06B66CF46}" destId="{60ADC8D3-7071-413C-AEB7-62FE355A4D31}" srcOrd="0" destOrd="0" presId="urn:microsoft.com/office/officeart/2005/8/layout/radial1"/>
    <dgm:cxn modelId="{8030F8A5-71AA-45D3-BC6D-47DEB567485A}" type="presParOf" srcId="{86AFD9FE-6AC0-40B9-9D85-C8E8729722C6}" destId="{EE1B0533-CF9A-4A86-9FDB-EEEAC44C77C6}" srcOrd="2" destOrd="0" presId="urn:microsoft.com/office/officeart/2005/8/layout/radial1"/>
    <dgm:cxn modelId="{F281D6CB-50A1-40D4-8244-190018BF0223}" type="presParOf" srcId="{86AFD9FE-6AC0-40B9-9D85-C8E8729722C6}" destId="{7F91C29B-5292-4F77-BB86-09A587A28CA7}" srcOrd="3" destOrd="0" presId="urn:microsoft.com/office/officeart/2005/8/layout/radial1"/>
    <dgm:cxn modelId="{4B12D044-614B-4C5A-9D7F-67886A97B648}" type="presParOf" srcId="{7F91C29B-5292-4F77-BB86-09A587A28CA7}" destId="{172E1461-73D5-4EA1-904F-701F5A8435B5}" srcOrd="0" destOrd="0" presId="urn:microsoft.com/office/officeart/2005/8/layout/radial1"/>
    <dgm:cxn modelId="{BC5C52CD-09E3-442C-A77C-656F6F4AC75E}" type="presParOf" srcId="{86AFD9FE-6AC0-40B9-9D85-C8E8729722C6}" destId="{FFA95B58-4FF7-46B2-9AF5-7D4D662D5D05}" srcOrd="4" destOrd="0" presId="urn:microsoft.com/office/officeart/2005/8/layout/radial1"/>
    <dgm:cxn modelId="{DA58E053-0340-4007-A269-AC142A3F19B0}" type="presParOf" srcId="{86AFD9FE-6AC0-40B9-9D85-C8E8729722C6}" destId="{49AB7321-61D0-4FDA-B4E6-10D12CFD2D3C}" srcOrd="5" destOrd="0" presId="urn:microsoft.com/office/officeart/2005/8/layout/radial1"/>
    <dgm:cxn modelId="{8FDD6959-C38D-4566-9D72-FB0E6CE01A3A}" type="presParOf" srcId="{49AB7321-61D0-4FDA-B4E6-10D12CFD2D3C}" destId="{D123F9EB-4282-4265-A298-FA8A14CE48F0}" srcOrd="0" destOrd="0" presId="urn:microsoft.com/office/officeart/2005/8/layout/radial1"/>
    <dgm:cxn modelId="{ECA48612-AC18-49F6-84DE-2937CE5BBC77}" type="presParOf" srcId="{86AFD9FE-6AC0-40B9-9D85-C8E8729722C6}" destId="{299227CC-C7AD-41A2-8CA0-C273625829A9}" srcOrd="6" destOrd="0" presId="urn:microsoft.com/office/officeart/2005/8/layout/radial1"/>
    <dgm:cxn modelId="{04961C58-8B4E-4A00-8DB9-E54B0E7B84E0}" type="presParOf" srcId="{86AFD9FE-6AC0-40B9-9D85-C8E8729722C6}" destId="{D2F532B1-4203-49A7-A050-685C360453BB}" srcOrd="7" destOrd="0" presId="urn:microsoft.com/office/officeart/2005/8/layout/radial1"/>
    <dgm:cxn modelId="{ED351641-8B8C-4030-8B24-658403035860}" type="presParOf" srcId="{D2F532B1-4203-49A7-A050-685C360453BB}" destId="{94C06BB2-2C83-450E-86A4-8B97AD3D73CF}" srcOrd="0" destOrd="0" presId="urn:microsoft.com/office/officeart/2005/8/layout/radial1"/>
    <dgm:cxn modelId="{C0BFCFBB-0800-4B41-BBDB-814BDF008EB0}" type="presParOf" srcId="{86AFD9FE-6AC0-40B9-9D85-C8E8729722C6}" destId="{876B5616-D874-4C29-B8BF-853685A7B9D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8892D5-5BB4-4E1D-96FC-35C2ABFED67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40FB4D-C603-4C02-B653-0437B9528001}">
      <dgm:prSet phldrT="[Texto]"/>
      <dgm:spPr/>
      <dgm:t>
        <a:bodyPr/>
        <a:lstStyle/>
        <a:p>
          <a:pPr algn="ctr"/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MINI-TESTES</a:t>
          </a:r>
        </a:p>
        <a:p>
          <a:pPr algn="ctr"/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FORMATIVOS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A1C1E-40D9-494F-BB85-1C2BFBEE356E}" type="parTrans" cxnId="{EE08F3F3-1752-4C95-8061-1000AA792055}">
      <dgm:prSet/>
      <dgm:spPr/>
      <dgm:t>
        <a:bodyPr/>
        <a:lstStyle/>
        <a:p>
          <a:pPr algn="ctr"/>
          <a:endParaRPr lang="en-US"/>
        </a:p>
      </dgm:t>
    </dgm:pt>
    <dgm:pt modelId="{00C86FC1-E4D3-4EAD-AF5F-DB8BD0845DDC}" type="sibTrans" cxnId="{EE08F3F3-1752-4C95-8061-1000AA792055}">
      <dgm:prSet/>
      <dgm:spPr/>
      <dgm:t>
        <a:bodyPr/>
        <a:lstStyle/>
        <a:p>
          <a:pPr algn="ctr"/>
          <a:endParaRPr lang="en-US"/>
        </a:p>
      </dgm:t>
    </dgm:pt>
    <dgm:pt modelId="{8BE3E892-203A-4188-B202-8AE496207EFD}">
      <dgm:prSet phldrT="[Texto]"/>
      <dgm:spPr/>
      <dgm:t>
        <a:bodyPr/>
        <a:lstStyle/>
        <a:p>
          <a:pPr algn="ctr"/>
          <a:r>
            <a:rPr lang="pt-P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nota não é usada para avaliação sumativa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517D6-A970-4648-91EE-BA4D022CE622}" type="parTrans" cxnId="{CC09071A-A8D3-43FD-88E2-D57975CA043D}">
      <dgm:prSet/>
      <dgm:spPr/>
      <dgm:t>
        <a:bodyPr/>
        <a:lstStyle/>
        <a:p>
          <a:pPr algn="ctr"/>
          <a:endParaRPr lang="en-US"/>
        </a:p>
      </dgm:t>
    </dgm:pt>
    <dgm:pt modelId="{059C85C8-5FE0-420F-AC76-642F2ADC7C1A}" type="sibTrans" cxnId="{CC09071A-A8D3-43FD-88E2-D57975CA043D}">
      <dgm:prSet/>
      <dgm:spPr/>
      <dgm:t>
        <a:bodyPr/>
        <a:lstStyle/>
        <a:p>
          <a:pPr algn="ctr"/>
          <a:endParaRPr lang="en-US"/>
        </a:p>
      </dgm:t>
    </dgm:pt>
    <dgm:pt modelId="{0C140DB4-6347-4FEC-84A4-9D3423DE875C}">
      <dgm:prSet phldrT="[Texto]"/>
      <dgm:spPr/>
      <dgm:t>
        <a:bodyPr/>
        <a:lstStyle/>
        <a:p>
          <a:pPr algn="ctr"/>
          <a:r>
            <a:rPr lang="pt-P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nº mínimo obrigatório para a obtenção de frequência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901C7-803D-403F-B5CF-98884B993543}" type="parTrans" cxnId="{50F57D43-7A60-48E8-98B4-AB9258E26ACA}">
      <dgm:prSet/>
      <dgm:spPr/>
      <dgm:t>
        <a:bodyPr/>
        <a:lstStyle/>
        <a:p>
          <a:pPr algn="ctr"/>
          <a:endParaRPr lang="en-US"/>
        </a:p>
      </dgm:t>
    </dgm:pt>
    <dgm:pt modelId="{D9ABE31A-DDA5-46AF-839C-2453ED98A1DE}" type="sibTrans" cxnId="{50F57D43-7A60-48E8-98B4-AB9258E26ACA}">
      <dgm:prSet/>
      <dgm:spPr/>
      <dgm:t>
        <a:bodyPr/>
        <a:lstStyle/>
        <a:p>
          <a:pPr algn="ctr"/>
          <a:endParaRPr lang="en-US"/>
        </a:p>
      </dgm:t>
    </dgm:pt>
    <dgm:pt modelId="{B62459E2-6A0A-491A-AE13-0DDD06BDEA53}" type="pres">
      <dgm:prSet presAssocID="{E38892D5-5BB4-4E1D-96FC-35C2ABFED67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AA4D0E0-C581-4D92-9EED-F73CCCCED518}" type="pres">
      <dgm:prSet presAssocID="{3140FB4D-C603-4C02-B653-0437B9528001}" presName="singleCycle" presStyleCnt="0"/>
      <dgm:spPr/>
    </dgm:pt>
    <dgm:pt modelId="{46659D19-33A0-4CCE-B97A-56E127CE9DDE}" type="pres">
      <dgm:prSet presAssocID="{3140FB4D-C603-4C02-B653-0437B9528001}" presName="singleCenter" presStyleLbl="node1" presStyleIdx="0" presStyleCnt="3" custScaleX="173588" custScaleY="80513" custLinFactNeighborX="-5374" custLinFactNeighborY="-1452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D468C37-FD8B-444E-AFD0-2EDAEB7F5335}" type="pres">
      <dgm:prSet presAssocID="{120517D6-A970-4648-91EE-BA4D022CE622}" presName="Name56" presStyleLbl="parChTrans1D2" presStyleIdx="0" presStyleCnt="2"/>
      <dgm:spPr/>
    </dgm:pt>
    <dgm:pt modelId="{E120D253-F881-4B52-8805-DE823F596863}" type="pres">
      <dgm:prSet presAssocID="{8BE3E892-203A-4188-B202-8AE496207EFD}" presName="text0" presStyleLbl="node1" presStyleIdx="1" presStyleCnt="3" custAng="0" custScaleX="358502" custScaleY="101584" custRadScaleRad="131067" custRadScaleInc="-12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168B4-3426-4A40-9A13-FA4D10DFF46D}" type="pres">
      <dgm:prSet presAssocID="{CB4901C7-803D-403F-B5CF-98884B993543}" presName="Name56" presStyleLbl="parChTrans1D2" presStyleIdx="1" presStyleCnt="2"/>
      <dgm:spPr/>
    </dgm:pt>
    <dgm:pt modelId="{1A947CF9-75F5-4F84-834A-E9DFCB06528B}" type="pres">
      <dgm:prSet presAssocID="{0C140DB4-6347-4FEC-84A4-9D3423DE875C}" presName="text0" presStyleLbl="node1" presStyleIdx="2" presStyleCnt="3" custAng="0" custScaleX="393939" custScaleY="108715" custRadScaleRad="122247" custRadScaleInc="-7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57D43-7A60-48E8-98B4-AB9258E26ACA}" srcId="{3140FB4D-C603-4C02-B653-0437B9528001}" destId="{0C140DB4-6347-4FEC-84A4-9D3423DE875C}" srcOrd="1" destOrd="0" parTransId="{CB4901C7-803D-403F-B5CF-98884B993543}" sibTransId="{D9ABE31A-DDA5-46AF-839C-2453ED98A1DE}"/>
    <dgm:cxn modelId="{CC09071A-A8D3-43FD-88E2-D57975CA043D}" srcId="{3140FB4D-C603-4C02-B653-0437B9528001}" destId="{8BE3E892-203A-4188-B202-8AE496207EFD}" srcOrd="0" destOrd="0" parTransId="{120517D6-A970-4648-91EE-BA4D022CE622}" sibTransId="{059C85C8-5FE0-420F-AC76-642F2ADC7C1A}"/>
    <dgm:cxn modelId="{F3B124B4-709C-411C-A81F-DDE5C5B79C1E}" type="presOf" srcId="{8BE3E892-203A-4188-B202-8AE496207EFD}" destId="{E120D253-F881-4B52-8805-DE823F596863}" srcOrd="0" destOrd="0" presId="urn:microsoft.com/office/officeart/2008/layout/RadialCluster"/>
    <dgm:cxn modelId="{7124271E-E7CE-40B5-B52E-FB2A3A38135A}" type="presOf" srcId="{120517D6-A970-4648-91EE-BA4D022CE622}" destId="{AD468C37-FD8B-444E-AFD0-2EDAEB7F5335}" srcOrd="0" destOrd="0" presId="urn:microsoft.com/office/officeart/2008/layout/RadialCluster"/>
    <dgm:cxn modelId="{162BB34B-547C-4ED8-B05E-AC228EBDDC00}" type="presOf" srcId="{0C140DB4-6347-4FEC-84A4-9D3423DE875C}" destId="{1A947CF9-75F5-4F84-834A-E9DFCB06528B}" srcOrd="0" destOrd="0" presId="urn:microsoft.com/office/officeart/2008/layout/RadialCluster"/>
    <dgm:cxn modelId="{C17A7D58-0736-413F-873D-CB23A8F4AC78}" type="presOf" srcId="{E38892D5-5BB4-4E1D-96FC-35C2ABFED675}" destId="{B62459E2-6A0A-491A-AE13-0DDD06BDEA53}" srcOrd="0" destOrd="0" presId="urn:microsoft.com/office/officeart/2008/layout/RadialCluster"/>
    <dgm:cxn modelId="{B9F3A1EB-6EB6-4977-9E67-AC95661866DB}" type="presOf" srcId="{3140FB4D-C603-4C02-B653-0437B9528001}" destId="{46659D19-33A0-4CCE-B97A-56E127CE9DDE}" srcOrd="0" destOrd="0" presId="urn:microsoft.com/office/officeart/2008/layout/RadialCluster"/>
    <dgm:cxn modelId="{757B41AF-1405-4B69-A0E6-A3E6C3F58064}" type="presOf" srcId="{CB4901C7-803D-403F-B5CF-98884B993543}" destId="{6E4168B4-3426-4A40-9A13-FA4D10DFF46D}" srcOrd="0" destOrd="0" presId="urn:microsoft.com/office/officeart/2008/layout/RadialCluster"/>
    <dgm:cxn modelId="{EE08F3F3-1752-4C95-8061-1000AA792055}" srcId="{E38892D5-5BB4-4E1D-96FC-35C2ABFED675}" destId="{3140FB4D-C603-4C02-B653-0437B9528001}" srcOrd="0" destOrd="0" parTransId="{553A1C1E-40D9-494F-BB85-1C2BFBEE356E}" sibTransId="{00C86FC1-E4D3-4EAD-AF5F-DB8BD0845DDC}"/>
    <dgm:cxn modelId="{79825D24-8852-4816-954B-97771F151108}" type="presParOf" srcId="{B62459E2-6A0A-491A-AE13-0DDD06BDEA53}" destId="{EAA4D0E0-C581-4D92-9EED-F73CCCCED518}" srcOrd="0" destOrd="0" presId="urn:microsoft.com/office/officeart/2008/layout/RadialCluster"/>
    <dgm:cxn modelId="{4F894C29-C05D-470C-B640-2F8492191868}" type="presParOf" srcId="{EAA4D0E0-C581-4D92-9EED-F73CCCCED518}" destId="{46659D19-33A0-4CCE-B97A-56E127CE9DDE}" srcOrd="0" destOrd="0" presId="urn:microsoft.com/office/officeart/2008/layout/RadialCluster"/>
    <dgm:cxn modelId="{BED92BC3-B409-4B2B-B0BD-E02CF92D3C7A}" type="presParOf" srcId="{EAA4D0E0-C581-4D92-9EED-F73CCCCED518}" destId="{AD468C37-FD8B-444E-AFD0-2EDAEB7F5335}" srcOrd="1" destOrd="0" presId="urn:microsoft.com/office/officeart/2008/layout/RadialCluster"/>
    <dgm:cxn modelId="{864376D3-EF6C-4565-83C2-0DA06D55B8E6}" type="presParOf" srcId="{EAA4D0E0-C581-4D92-9EED-F73CCCCED518}" destId="{E120D253-F881-4B52-8805-DE823F596863}" srcOrd="2" destOrd="0" presId="urn:microsoft.com/office/officeart/2008/layout/RadialCluster"/>
    <dgm:cxn modelId="{D2A3DED5-F0E8-43C4-8224-897E2145035F}" type="presParOf" srcId="{EAA4D0E0-C581-4D92-9EED-F73CCCCED518}" destId="{6E4168B4-3426-4A40-9A13-FA4D10DFF46D}" srcOrd="3" destOrd="0" presId="urn:microsoft.com/office/officeart/2008/layout/RadialCluster"/>
    <dgm:cxn modelId="{7C7A4025-09FB-4FC7-8CE7-9285D7044D8B}" type="presParOf" srcId="{EAA4D0E0-C581-4D92-9EED-F73CCCCED518}" destId="{1A947CF9-75F5-4F84-834A-E9DFCB06528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FEFE4-78A4-4A07-90D9-A7A1DFC6F807}">
      <dsp:nvSpPr>
        <dsp:cNvPr id="0" name=""/>
        <dsp:cNvSpPr/>
      </dsp:nvSpPr>
      <dsp:spPr>
        <a:xfrm>
          <a:off x="3291839" y="1272"/>
          <a:ext cx="4937760" cy="10095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2011/12</a:t>
          </a:r>
          <a:endParaRPr lang="pt-PT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2012/13</a:t>
          </a:r>
          <a:endParaRPr lang="pt-PT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2013/14</a:t>
          </a:r>
          <a:endParaRPr lang="pt-PT" sz="1500" b="1" kern="1200" dirty="0"/>
        </a:p>
      </dsp:txBody>
      <dsp:txXfrm>
        <a:off x="3291839" y="127460"/>
        <a:ext cx="4559197" cy="757125"/>
      </dsp:txXfrm>
    </dsp:sp>
    <dsp:sp modelId="{0B4CEB53-5089-44A7-9225-779FA88733A9}">
      <dsp:nvSpPr>
        <dsp:cNvPr id="0" name=""/>
        <dsp:cNvSpPr/>
      </dsp:nvSpPr>
      <dsp:spPr>
        <a:xfrm>
          <a:off x="0" y="1272"/>
          <a:ext cx="3291840" cy="100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Introdução à Física I (F155)</a:t>
          </a:r>
          <a:endParaRPr lang="pt-PT" sz="2800" kern="1200" dirty="0"/>
        </a:p>
      </dsp:txBody>
      <dsp:txXfrm>
        <a:off x="49280" y="50552"/>
        <a:ext cx="3193280" cy="910941"/>
      </dsp:txXfrm>
    </dsp:sp>
    <dsp:sp modelId="{EFE5E846-9231-4A5F-B1BF-D9200BF6AAA6}">
      <dsp:nvSpPr>
        <dsp:cNvPr id="0" name=""/>
        <dsp:cNvSpPr/>
      </dsp:nvSpPr>
      <dsp:spPr>
        <a:xfrm>
          <a:off x="3291839" y="1111723"/>
          <a:ext cx="4937760" cy="10095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smtClean="0"/>
            <a:t>2011/12</a:t>
          </a:r>
          <a:endParaRPr lang="pt-PT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smtClean="0"/>
            <a:t>2012/13</a:t>
          </a:r>
          <a:endParaRPr lang="pt-PT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smtClean="0"/>
            <a:t>2013/14</a:t>
          </a:r>
          <a:endParaRPr lang="pt-PT" sz="1500" b="1" kern="1200" dirty="0"/>
        </a:p>
      </dsp:txBody>
      <dsp:txXfrm>
        <a:off x="3291839" y="1237911"/>
        <a:ext cx="4559197" cy="757125"/>
      </dsp:txXfrm>
    </dsp:sp>
    <dsp:sp modelId="{05ED3708-37DF-4E7A-99C0-E7A915DDF1DA}">
      <dsp:nvSpPr>
        <dsp:cNvPr id="0" name=""/>
        <dsp:cNvSpPr/>
      </dsp:nvSpPr>
      <dsp:spPr>
        <a:xfrm>
          <a:off x="0" y="1111723"/>
          <a:ext cx="3291840" cy="100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Mecânica e Ondas (EF159)</a:t>
          </a:r>
          <a:endParaRPr lang="pt-PT" sz="2800" kern="1200" dirty="0"/>
        </a:p>
      </dsp:txBody>
      <dsp:txXfrm>
        <a:off x="49280" y="1161003"/>
        <a:ext cx="3193280" cy="910941"/>
      </dsp:txXfrm>
    </dsp:sp>
    <dsp:sp modelId="{38D0A2A3-A66B-4870-981F-CBAC156904EA}">
      <dsp:nvSpPr>
        <dsp:cNvPr id="0" name=""/>
        <dsp:cNvSpPr/>
      </dsp:nvSpPr>
      <dsp:spPr>
        <a:xfrm>
          <a:off x="3291839" y="2222175"/>
          <a:ext cx="4937760" cy="10095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2011/12</a:t>
          </a:r>
          <a:endParaRPr lang="pt-P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2012/13</a:t>
          </a:r>
          <a:endParaRPr lang="pt-PT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2013/14</a:t>
          </a:r>
          <a:endParaRPr lang="pt-PT" sz="1500" b="1" kern="1200" dirty="0"/>
        </a:p>
      </dsp:txBody>
      <dsp:txXfrm>
        <a:off x="3291839" y="2348363"/>
        <a:ext cx="4559197" cy="757125"/>
      </dsp:txXfrm>
    </dsp:sp>
    <dsp:sp modelId="{3F19BE76-D75E-40FB-9758-2A1D22B0F8C0}">
      <dsp:nvSpPr>
        <dsp:cNvPr id="0" name=""/>
        <dsp:cNvSpPr/>
      </dsp:nvSpPr>
      <dsp:spPr>
        <a:xfrm>
          <a:off x="0" y="2222175"/>
          <a:ext cx="3291840" cy="100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Introdução à Física II (F156)</a:t>
          </a:r>
          <a:endParaRPr lang="pt-PT" sz="2800" kern="1200" dirty="0"/>
        </a:p>
      </dsp:txBody>
      <dsp:txXfrm>
        <a:off x="49280" y="2271455"/>
        <a:ext cx="3193280" cy="910941"/>
      </dsp:txXfrm>
    </dsp:sp>
    <dsp:sp modelId="{62B3BA68-C687-4935-AE12-89752BE65CFF}">
      <dsp:nvSpPr>
        <dsp:cNvPr id="0" name=""/>
        <dsp:cNvSpPr/>
      </dsp:nvSpPr>
      <dsp:spPr>
        <a:xfrm>
          <a:off x="3291839" y="3332626"/>
          <a:ext cx="4937760" cy="10095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b="1" kern="1200" dirty="0" smtClean="0"/>
            <a:t>2013/14</a:t>
          </a:r>
          <a:endParaRPr lang="pt-PT" sz="1500" b="1" kern="1200" dirty="0"/>
        </a:p>
      </dsp:txBody>
      <dsp:txXfrm>
        <a:off x="3291839" y="3458814"/>
        <a:ext cx="4559197" cy="757125"/>
      </dsp:txXfrm>
    </dsp:sp>
    <dsp:sp modelId="{9F6B77D9-B320-4EAA-AB45-EE1AB493E003}">
      <dsp:nvSpPr>
        <dsp:cNvPr id="0" name=""/>
        <dsp:cNvSpPr/>
      </dsp:nvSpPr>
      <dsp:spPr>
        <a:xfrm>
          <a:off x="0" y="3332626"/>
          <a:ext cx="3291840" cy="100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Introdução à Física (F153)</a:t>
          </a:r>
          <a:endParaRPr lang="en-US" sz="2800" kern="1200" dirty="0"/>
        </a:p>
      </dsp:txBody>
      <dsp:txXfrm>
        <a:off x="49280" y="3381906"/>
        <a:ext cx="3193280" cy="910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04654-2806-43E4-A9FE-406BB036BB31}">
      <dsp:nvSpPr>
        <dsp:cNvPr id="0" name=""/>
        <dsp:cNvSpPr/>
      </dsp:nvSpPr>
      <dsp:spPr>
        <a:xfrm>
          <a:off x="358251" y="1047857"/>
          <a:ext cx="1978854" cy="65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900" b="1" kern="1200" dirty="0" smtClean="0"/>
            <a:t>FCUP</a:t>
          </a:r>
          <a:endParaRPr lang="pt-PT" sz="3900" b="1" kern="1200" dirty="0"/>
        </a:p>
      </dsp:txBody>
      <dsp:txXfrm>
        <a:off x="358251" y="1047857"/>
        <a:ext cx="1978854" cy="652122"/>
      </dsp:txXfrm>
    </dsp:sp>
    <dsp:sp modelId="{50049F2F-90E7-4E3F-8A0A-7A5860126804}">
      <dsp:nvSpPr>
        <dsp:cNvPr id="0" name=""/>
        <dsp:cNvSpPr/>
      </dsp:nvSpPr>
      <dsp:spPr>
        <a:xfrm>
          <a:off x="187" y="2422959"/>
          <a:ext cx="2694982" cy="122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Departamento de Física e </a:t>
          </a:r>
          <a:r>
            <a:rPr lang="pt-PT" sz="2000" b="1" kern="1200" dirty="0" smtClean="0"/>
            <a:t>Astronomia</a:t>
          </a:r>
          <a:endParaRPr lang="pt-PT" sz="2000" b="1" kern="1200" dirty="0"/>
        </a:p>
      </dsp:txBody>
      <dsp:txXfrm>
        <a:off x="187" y="2422959"/>
        <a:ext cx="2694982" cy="1221759"/>
      </dsp:txXfrm>
    </dsp:sp>
    <dsp:sp modelId="{D67731AA-47DB-4A84-9415-552239B44989}">
      <dsp:nvSpPr>
        <dsp:cNvPr id="0" name=""/>
        <dsp:cNvSpPr/>
      </dsp:nvSpPr>
      <dsp:spPr>
        <a:xfrm>
          <a:off x="356002" y="849522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B88BE-DA79-4447-8591-DFCCDEE34E20}">
      <dsp:nvSpPr>
        <dsp:cNvPr id="0" name=""/>
        <dsp:cNvSpPr/>
      </dsp:nvSpPr>
      <dsp:spPr>
        <a:xfrm>
          <a:off x="466188" y="629150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3303-07C8-45E8-8EBD-CED303E585CC}">
      <dsp:nvSpPr>
        <dsp:cNvPr id="0" name=""/>
        <dsp:cNvSpPr/>
      </dsp:nvSpPr>
      <dsp:spPr>
        <a:xfrm>
          <a:off x="730635" y="673224"/>
          <a:ext cx="247356" cy="247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69946-CE54-46FF-90E0-260F0CF157A6}">
      <dsp:nvSpPr>
        <dsp:cNvPr id="0" name=""/>
        <dsp:cNvSpPr/>
      </dsp:nvSpPr>
      <dsp:spPr>
        <a:xfrm>
          <a:off x="951007" y="430814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9C965-5142-427E-AD88-8444225BC920}">
      <dsp:nvSpPr>
        <dsp:cNvPr id="0" name=""/>
        <dsp:cNvSpPr/>
      </dsp:nvSpPr>
      <dsp:spPr>
        <a:xfrm>
          <a:off x="1237492" y="342665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4B77D-0B80-492D-A364-182E8641309B}">
      <dsp:nvSpPr>
        <dsp:cNvPr id="0" name=""/>
        <dsp:cNvSpPr/>
      </dsp:nvSpPr>
      <dsp:spPr>
        <a:xfrm>
          <a:off x="1590087" y="496926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7DCAC-0A55-47FA-9855-FE4509798BCD}">
      <dsp:nvSpPr>
        <dsp:cNvPr id="0" name=""/>
        <dsp:cNvSpPr/>
      </dsp:nvSpPr>
      <dsp:spPr>
        <a:xfrm>
          <a:off x="1810460" y="607112"/>
          <a:ext cx="247356" cy="247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5C67D-3DF9-4FD1-BC18-F0EC9B7BD2EA}">
      <dsp:nvSpPr>
        <dsp:cNvPr id="0" name=""/>
        <dsp:cNvSpPr/>
      </dsp:nvSpPr>
      <dsp:spPr>
        <a:xfrm>
          <a:off x="2118981" y="849522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EBC10-3A80-4593-AA18-31FBED25111A}">
      <dsp:nvSpPr>
        <dsp:cNvPr id="0" name=""/>
        <dsp:cNvSpPr/>
      </dsp:nvSpPr>
      <dsp:spPr>
        <a:xfrm>
          <a:off x="2251205" y="1091932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A39AC-BE9B-4BBC-8D41-E279EA4829FB}">
      <dsp:nvSpPr>
        <dsp:cNvPr id="0" name=""/>
        <dsp:cNvSpPr/>
      </dsp:nvSpPr>
      <dsp:spPr>
        <a:xfrm>
          <a:off x="1105268" y="629150"/>
          <a:ext cx="404765" cy="404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E9171-0036-4497-B8E8-465FCD5093DA}">
      <dsp:nvSpPr>
        <dsp:cNvPr id="0" name=""/>
        <dsp:cNvSpPr/>
      </dsp:nvSpPr>
      <dsp:spPr>
        <a:xfrm>
          <a:off x="245816" y="1466565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7D7C-1846-48E3-B01E-D184A22B4BAC}">
      <dsp:nvSpPr>
        <dsp:cNvPr id="0" name=""/>
        <dsp:cNvSpPr/>
      </dsp:nvSpPr>
      <dsp:spPr>
        <a:xfrm>
          <a:off x="378039" y="1664900"/>
          <a:ext cx="247356" cy="247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21A28-DD95-4DC0-9400-62BA67F73B36}">
      <dsp:nvSpPr>
        <dsp:cNvPr id="0" name=""/>
        <dsp:cNvSpPr/>
      </dsp:nvSpPr>
      <dsp:spPr>
        <a:xfrm>
          <a:off x="708598" y="1841198"/>
          <a:ext cx="359791" cy="359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A8CBC-915D-441A-93FC-32DD6512ABF6}">
      <dsp:nvSpPr>
        <dsp:cNvPr id="0" name=""/>
        <dsp:cNvSpPr/>
      </dsp:nvSpPr>
      <dsp:spPr>
        <a:xfrm>
          <a:off x="1171380" y="2127682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D8287-EF61-4EB0-A9A8-C38A9E01AFCE}">
      <dsp:nvSpPr>
        <dsp:cNvPr id="0" name=""/>
        <dsp:cNvSpPr/>
      </dsp:nvSpPr>
      <dsp:spPr>
        <a:xfrm>
          <a:off x="1259529" y="1841198"/>
          <a:ext cx="247356" cy="247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D1E0A-F5E5-410B-B474-F5A0802898AB}">
      <dsp:nvSpPr>
        <dsp:cNvPr id="0" name=""/>
        <dsp:cNvSpPr/>
      </dsp:nvSpPr>
      <dsp:spPr>
        <a:xfrm>
          <a:off x="1479901" y="2149719"/>
          <a:ext cx="157408" cy="15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C1C37-6151-4565-92B7-785DFD9CC37A}">
      <dsp:nvSpPr>
        <dsp:cNvPr id="0" name=""/>
        <dsp:cNvSpPr/>
      </dsp:nvSpPr>
      <dsp:spPr>
        <a:xfrm>
          <a:off x="1678236" y="1797123"/>
          <a:ext cx="359791" cy="359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A01B7-A678-4C95-ACA4-9D7EB61DAF85}">
      <dsp:nvSpPr>
        <dsp:cNvPr id="0" name=""/>
        <dsp:cNvSpPr/>
      </dsp:nvSpPr>
      <dsp:spPr>
        <a:xfrm>
          <a:off x="2163056" y="1708974"/>
          <a:ext cx="247356" cy="247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00BF-A4E1-410D-B33A-203C60371F8E}">
      <dsp:nvSpPr>
        <dsp:cNvPr id="0" name=""/>
        <dsp:cNvSpPr/>
      </dsp:nvSpPr>
      <dsp:spPr>
        <a:xfrm>
          <a:off x="2695169" y="672858"/>
          <a:ext cx="726451" cy="138687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9A805-90C8-4B7A-AAA7-1285E76578D5}">
      <dsp:nvSpPr>
        <dsp:cNvPr id="0" name=""/>
        <dsp:cNvSpPr/>
      </dsp:nvSpPr>
      <dsp:spPr>
        <a:xfrm>
          <a:off x="3289538" y="672858"/>
          <a:ext cx="726451" cy="138687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8A6B9-9B10-4086-B02F-574D6BB8D5F2}">
      <dsp:nvSpPr>
        <dsp:cNvPr id="0" name=""/>
        <dsp:cNvSpPr/>
      </dsp:nvSpPr>
      <dsp:spPr>
        <a:xfrm>
          <a:off x="4224669" y="631727"/>
          <a:ext cx="2678342" cy="168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srgbClr val="FF0000"/>
              </a:solidFill>
            </a:rPr>
            <a:t>1º ANO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Licenciaturas:</a:t>
          </a:r>
          <a:endParaRPr lang="pt-PT" sz="2400" kern="1200" dirty="0"/>
        </a:p>
      </dsp:txBody>
      <dsp:txXfrm>
        <a:off x="4616903" y="878350"/>
        <a:ext cx="1893874" cy="1190801"/>
      </dsp:txXfrm>
    </dsp:sp>
    <dsp:sp modelId="{FFE74BC5-CAE3-45D7-88E7-110C3E02C8A9}">
      <dsp:nvSpPr>
        <dsp:cNvPr id="0" name=""/>
        <dsp:cNvSpPr/>
      </dsp:nvSpPr>
      <dsp:spPr>
        <a:xfrm>
          <a:off x="4016177" y="2765625"/>
          <a:ext cx="3528871" cy="122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smtClean="0"/>
            <a:t>Ciências </a:t>
          </a:r>
          <a:r>
            <a:rPr lang="pt-PT" sz="1800" b="1" kern="1200" dirty="0" smtClean="0"/>
            <a:t>e Tecnologia do Ambiente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Geologia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Ciências de </a:t>
          </a:r>
          <a:r>
            <a:rPr lang="pt-PT" sz="1800" b="1" kern="1200" dirty="0" smtClean="0"/>
            <a:t>Engenharia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Química</a:t>
          </a:r>
          <a:endParaRPr lang="pt-PT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/>
        </a:p>
      </dsp:txBody>
      <dsp:txXfrm>
        <a:off x="4016177" y="2765625"/>
        <a:ext cx="3528871" cy="1221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188BE-9265-4409-9818-BF7C44F1EBB3}">
      <dsp:nvSpPr>
        <dsp:cNvPr id="0" name=""/>
        <dsp:cNvSpPr/>
      </dsp:nvSpPr>
      <dsp:spPr>
        <a:xfrm>
          <a:off x="71687" y="2321582"/>
          <a:ext cx="6900505" cy="2761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7207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Blended-learning</a:t>
          </a:r>
          <a:endParaRPr lang="pt-PT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Plataforma </a:t>
          </a:r>
          <a:r>
            <a:rPr lang="pt-PT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Moodle</a:t>
          </a:r>
          <a:r>
            <a:rPr lang="pt-PT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UP</a:t>
          </a:r>
          <a:endParaRPr lang="pt-P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489" y="2456384"/>
        <a:ext cx="6630901" cy="2491831"/>
      </dsp:txXfrm>
    </dsp:sp>
    <dsp:sp modelId="{873544B1-393A-42A1-A18D-1FDA44801599}">
      <dsp:nvSpPr>
        <dsp:cNvPr id="0" name=""/>
        <dsp:cNvSpPr/>
      </dsp:nvSpPr>
      <dsp:spPr>
        <a:xfrm>
          <a:off x="4719639" y="796845"/>
          <a:ext cx="2359465" cy="23598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E352-A919-4631-9703-833EDFC4A2DF}">
      <dsp:nvSpPr>
        <dsp:cNvPr id="0" name=""/>
        <dsp:cNvSpPr/>
      </dsp:nvSpPr>
      <dsp:spPr>
        <a:xfrm>
          <a:off x="3029572" y="1412230"/>
          <a:ext cx="1072842" cy="1072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</a:t>
          </a:r>
          <a:endParaRPr lang="en-US" sz="1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6686" y="1569344"/>
        <a:ext cx="758614" cy="758614"/>
      </dsp:txXfrm>
    </dsp:sp>
    <dsp:sp modelId="{FBDA1DB0-5C09-49F1-8797-2DA06B66CF46}">
      <dsp:nvSpPr>
        <dsp:cNvPr id="0" name=""/>
        <dsp:cNvSpPr/>
      </dsp:nvSpPr>
      <dsp:spPr>
        <a:xfrm rot="16200000">
          <a:off x="3403973" y="1236672"/>
          <a:ext cx="32403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24039" y="13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7892" y="1242109"/>
        <a:ext cx="16201" cy="16201"/>
      </dsp:txXfrm>
    </dsp:sp>
    <dsp:sp modelId="{EE1B0533-CF9A-4A86-9FDB-EEEAC44C77C6}">
      <dsp:nvSpPr>
        <dsp:cNvPr id="0" name=""/>
        <dsp:cNvSpPr/>
      </dsp:nvSpPr>
      <dsp:spPr>
        <a:xfrm>
          <a:off x="3029572" y="15348"/>
          <a:ext cx="1072842" cy="1072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TESTE FORMATIVO GLOBAL</a:t>
          </a:r>
          <a:endParaRPr lang="en-US" sz="1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6686" y="172462"/>
        <a:ext cx="758614" cy="758614"/>
      </dsp:txXfrm>
    </dsp:sp>
    <dsp:sp modelId="{7F91C29B-5292-4F77-BB86-09A587A28CA7}">
      <dsp:nvSpPr>
        <dsp:cNvPr id="0" name=""/>
        <dsp:cNvSpPr/>
      </dsp:nvSpPr>
      <dsp:spPr>
        <a:xfrm>
          <a:off x="4102414" y="1935113"/>
          <a:ext cx="32403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24039" y="13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6333" y="1940551"/>
        <a:ext cx="16201" cy="16201"/>
      </dsp:txXfrm>
    </dsp:sp>
    <dsp:sp modelId="{FFA95B58-4FF7-46B2-9AF5-7D4D662D5D05}">
      <dsp:nvSpPr>
        <dsp:cNvPr id="0" name=""/>
        <dsp:cNvSpPr/>
      </dsp:nvSpPr>
      <dsp:spPr>
        <a:xfrm>
          <a:off x="4426454" y="1412230"/>
          <a:ext cx="1072842" cy="1072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NORMAL</a:t>
          </a:r>
          <a:endParaRPr lang="en-US" sz="1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3568" y="1569344"/>
        <a:ext cx="758614" cy="758614"/>
      </dsp:txXfrm>
    </dsp:sp>
    <dsp:sp modelId="{49AB7321-61D0-4FDA-B4E6-10D12CFD2D3C}">
      <dsp:nvSpPr>
        <dsp:cNvPr id="0" name=""/>
        <dsp:cNvSpPr/>
      </dsp:nvSpPr>
      <dsp:spPr>
        <a:xfrm rot="5400000">
          <a:off x="3403973" y="2633554"/>
          <a:ext cx="32403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24039" y="13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7892" y="2638992"/>
        <a:ext cx="16201" cy="16201"/>
      </dsp:txXfrm>
    </dsp:sp>
    <dsp:sp modelId="{299227CC-C7AD-41A2-8CA0-C273625829A9}">
      <dsp:nvSpPr>
        <dsp:cNvPr id="0" name=""/>
        <dsp:cNvSpPr/>
      </dsp:nvSpPr>
      <dsp:spPr>
        <a:xfrm>
          <a:off x="3029572" y="2809113"/>
          <a:ext cx="1072842" cy="1072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RECURSO</a:t>
          </a:r>
          <a:endParaRPr lang="en-US" sz="1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6686" y="2966227"/>
        <a:ext cx="758614" cy="758614"/>
      </dsp:txXfrm>
    </dsp:sp>
    <dsp:sp modelId="{D2F532B1-4203-49A7-A050-685C360453BB}">
      <dsp:nvSpPr>
        <dsp:cNvPr id="0" name=""/>
        <dsp:cNvSpPr/>
      </dsp:nvSpPr>
      <dsp:spPr>
        <a:xfrm rot="10800000">
          <a:off x="2705532" y="1935113"/>
          <a:ext cx="324039" cy="27076"/>
        </a:xfrm>
        <a:custGeom>
          <a:avLst/>
          <a:gdLst/>
          <a:ahLst/>
          <a:cxnLst/>
          <a:rect l="0" t="0" r="0" b="0"/>
          <a:pathLst>
            <a:path>
              <a:moveTo>
                <a:pt x="0" y="13538"/>
              </a:moveTo>
              <a:lnTo>
                <a:pt x="324039" y="135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9451" y="1940551"/>
        <a:ext cx="16201" cy="16201"/>
      </dsp:txXfrm>
    </dsp:sp>
    <dsp:sp modelId="{876B5616-D874-4C29-B8BF-853685A7B9DC}">
      <dsp:nvSpPr>
        <dsp:cNvPr id="0" name=""/>
        <dsp:cNvSpPr/>
      </dsp:nvSpPr>
      <dsp:spPr>
        <a:xfrm>
          <a:off x="1632689" y="1412230"/>
          <a:ext cx="1072842" cy="1072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 TESTES FORMATIVOS</a:t>
          </a:r>
          <a:endParaRPr lang="en-US" sz="10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9803" y="1569344"/>
        <a:ext cx="758614" cy="758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59D19-33A0-4CCE-B97A-56E127CE9DDE}">
      <dsp:nvSpPr>
        <dsp:cNvPr id="0" name=""/>
        <dsp:cNvSpPr/>
      </dsp:nvSpPr>
      <dsp:spPr>
        <a:xfrm>
          <a:off x="3977246" y="1813814"/>
          <a:ext cx="3637753" cy="1687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MINI-TESTES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FORMATIVOS</a:t>
          </a:r>
          <a:endParaRPr lang="en-US" sz="3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9611" y="1896179"/>
        <a:ext cx="3473023" cy="1522520"/>
      </dsp:txXfrm>
    </dsp:sp>
    <dsp:sp modelId="{AD468C37-FD8B-444E-AFD0-2EDAEB7F5335}">
      <dsp:nvSpPr>
        <dsp:cNvPr id="0" name=""/>
        <dsp:cNvSpPr/>
      </dsp:nvSpPr>
      <dsp:spPr>
        <a:xfrm rot="8605232">
          <a:off x="3585358" y="3856033"/>
          <a:ext cx="1191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12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0D253-F881-4B52-8805-DE823F596863}">
      <dsp:nvSpPr>
        <dsp:cNvPr id="0" name=""/>
        <dsp:cNvSpPr/>
      </dsp:nvSpPr>
      <dsp:spPr>
        <a:xfrm>
          <a:off x="224892" y="4211002"/>
          <a:ext cx="5033614" cy="1426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nota não é usada para avaliação sumativa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519" y="4280629"/>
        <a:ext cx="4894360" cy="1287055"/>
      </dsp:txXfrm>
    </dsp:sp>
    <dsp:sp modelId="{6E4168B4-3426-4A40-9A13-FA4D10DFF46D}">
      <dsp:nvSpPr>
        <dsp:cNvPr id="0" name=""/>
        <dsp:cNvSpPr/>
      </dsp:nvSpPr>
      <dsp:spPr>
        <a:xfrm rot="2045652">
          <a:off x="6938477" y="3840061"/>
          <a:ext cx="1209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5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47CF9-75F5-4F84-834A-E9DFCB06528B}">
      <dsp:nvSpPr>
        <dsp:cNvPr id="0" name=""/>
        <dsp:cNvSpPr/>
      </dsp:nvSpPr>
      <dsp:spPr>
        <a:xfrm>
          <a:off x="6405959" y="4179058"/>
          <a:ext cx="5531173" cy="1526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nº mínimo obrigatório para a obtenção de frequência</a:t>
          </a:r>
          <a:endParaRPr lang="en-US" sz="3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0473" y="4253572"/>
        <a:ext cx="5382145" cy="137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pt-PT" smtClean="0"/>
              <a:t>01-02-2015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pt-PT" smtClean="0"/>
              <a:t>01-02-2015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1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436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Correlação entre os resultados </a:t>
            </a:r>
            <a:r>
              <a:rPr lang="pt-PT" b="1" dirty="0" err="1" smtClean="0"/>
              <a:t>obtidpelos</a:t>
            </a:r>
            <a:r>
              <a:rPr lang="pt-PT" b="1" dirty="0" smtClean="0"/>
              <a:t> estudantes nos </a:t>
            </a:r>
            <a:r>
              <a:rPr lang="pt-PT" b="1" dirty="0" err="1" smtClean="0"/>
              <a:t>mini-testes</a:t>
            </a:r>
            <a:r>
              <a:rPr lang="pt-PT" b="1" dirty="0" smtClean="0"/>
              <a:t> e no exame.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9733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223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506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 smtClean="0"/>
              <a:t>1 DIA=24*60=1440MIN;  1000MIN=16,7HORAS=16H40MIN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386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185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761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25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375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Estudantes sem física no 12 º ano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532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152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203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189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Cloze</a:t>
            </a:r>
            <a:r>
              <a:rPr lang="pt-PT" dirty="0" smtClean="0"/>
              <a:t> </a:t>
            </a:r>
            <a:r>
              <a:rPr lang="pt-PT" dirty="0" err="1" smtClean="0"/>
              <a:t>questions</a:t>
            </a:r>
            <a:r>
              <a:rPr lang="pt-PT" dirty="0" smtClean="0"/>
              <a:t> (resposta incorporada) – NM:</a:t>
            </a:r>
            <a:r>
              <a:rPr lang="pt-PT" baseline="0" dirty="0" smtClean="0"/>
              <a:t> RESPOSTA NUMÉRICA, COM TOLERÂNCIA; SA: RESPOSTA SIMPLES; MC – ESCOLHA MÚLTIPLA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597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895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674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98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PT" sz="1800" dirty="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7" name="Marcador de Posição da Data 3"/>
          <p:cNvSpPr>
            <a:spLocks noGrp="1"/>
          </p:cNvSpPr>
          <p:nvPr>
            <p:ph type="dt" sz="half" idx="13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sp>
        <p:nvSpPr>
          <p:cNvPr id="12" name="Rectâ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sp>
        <p:nvSpPr>
          <p:cNvPr id="13" name="Marcador de Posição do Texto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8" name="Marcador de Posição da Imagem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7" name="Marcador de Posição da Data 3"/>
          <p:cNvSpPr>
            <a:spLocks noGrp="1"/>
          </p:cNvSpPr>
          <p:nvPr>
            <p:ph type="dt" sz="half" idx="15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14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sp>
        <p:nvSpPr>
          <p:cNvPr id="1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7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2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10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6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2556011" y="943153"/>
            <a:ext cx="8375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i="1" dirty="0" smtClean="0">
                <a:solidFill>
                  <a:schemeClr val="bg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Workshop</a:t>
            </a:r>
            <a:r>
              <a:rPr lang="pt-PT" sz="2000" dirty="0" smtClean="0">
                <a:solidFill>
                  <a:schemeClr val="bg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Anual de Inovação e Partilha Pedagógica da U. Porto, 03 fev. 2015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sp>
        <p:nvSpPr>
          <p:cNvPr id="10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sz="1800" dirty="0"/>
          </a:p>
        </p:txBody>
      </p:sp>
      <p:sp>
        <p:nvSpPr>
          <p:cNvPr id="11" name="Forma liv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12" name="Forma liv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15" name="Marcador de Posição da Imagem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no ícone para adicionar uma imagem</a:t>
            </a:r>
            <a:endParaRPr lang="pt-PT" dirty="0"/>
          </a:p>
        </p:txBody>
      </p:sp>
      <p:sp>
        <p:nvSpPr>
          <p:cNvPr id="16" name="Tex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PT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pt-PT" sz="1200" b="0" i="1" dirty="0" smtClean="0">
                <a:latin typeface="Arial"/>
                <a:ea typeface="+mn-ea"/>
                <a:cs typeface="Arial"/>
              </a:rPr>
              <a:t>Para alterar a imagem neste diapositivo, selecione a imagem e elimine-a. Em seguida, clique no ícone Imagens no marcador de posição para inserir uma imagem à sua escolha.</a:t>
            </a:r>
            <a:endParaRPr lang="pt-PT" sz="1200" b="0" i="1" dirty="0">
              <a:latin typeface="Arial"/>
              <a:ea typeface="+mn-ea"/>
              <a:cs typeface="Arial"/>
            </a:endParaRPr>
          </a:p>
        </p:txBody>
      </p:sp>
      <p:pic>
        <p:nvPicPr>
          <p:cNvPr id="9" name="Picture 2" descr="http://geofisico.dyndns.org/media/21/logo_cgu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97" y="-13943"/>
            <a:ext cx="1897477" cy="7649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5398" cy="6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sz="1800" dirty="0"/>
          </a:p>
        </p:txBody>
      </p:sp>
      <p:sp>
        <p:nvSpPr>
          <p:cNvPr id="8" name="Forma liv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9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10" name="Forma liv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11" name="Picture 2" descr="http://geofisico.dyndns.org/media/21/logo_cgu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05" y="0"/>
            <a:ext cx="1897477" cy="76492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5398" cy="6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7" name="Marcador de Posição da Data 3"/>
          <p:cNvSpPr>
            <a:spLocks noGrp="1"/>
          </p:cNvSpPr>
          <p:nvPr>
            <p:ph type="dt" sz="half" idx="13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sp>
        <p:nvSpPr>
          <p:cNvPr id="10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6" name="Marcador de Posição da Data 3"/>
          <p:cNvSpPr>
            <a:spLocks noGrp="1"/>
          </p:cNvSpPr>
          <p:nvPr>
            <p:ph type="dt" sz="half" idx="13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10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sp>
        <p:nvSpPr>
          <p:cNvPr id="11" name="Marcador de Posição do Rodapé 4"/>
          <p:cNvSpPr>
            <a:spLocks noGrp="1"/>
          </p:cNvSpPr>
          <p:nvPr>
            <p:ph type="ftr" sz="quarter" idx="14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1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  <p:sp>
        <p:nvSpPr>
          <p:cNvPr id="7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i="1" smtClean="0">
                <a:ea typeface="PMingLiU" panose="02020500000000000000" pitchFamily="18" charset="-120"/>
                <a:cs typeface="Times New Roman" panose="02020603050405020304" pitchFamily="18" charset="0"/>
              </a:rPr>
              <a:t>Teresa M. Seixas, M. A. Salgueiro da Silva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3" name="Marcador de Posição da Data 3"/>
          <p:cNvSpPr>
            <a:spLocks noGrp="1"/>
          </p:cNvSpPr>
          <p:nvPr>
            <p:ph type="dt" sz="half" idx="13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Rectâ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ctâ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129670" y="6374999"/>
            <a:ext cx="214248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583427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Teresa M. Seixas, M. A. Salgueiro da Silva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5398" cy="666840"/>
          </a:xfrm>
          <a:prstGeom prst="rect">
            <a:avLst/>
          </a:prstGeom>
        </p:spPr>
      </p:pic>
      <p:pic>
        <p:nvPicPr>
          <p:cNvPr id="16" name="Picture 2" descr="http://geofisico.dyndns.org/media/21/logo_cguc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176"/>
            <a:ext cx="1295399" cy="43421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8" name="Retângulo 17"/>
          <p:cNvSpPr/>
          <p:nvPr userDrawn="1"/>
        </p:nvSpPr>
        <p:spPr>
          <a:xfrm>
            <a:off x="2556011" y="943153"/>
            <a:ext cx="8375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i="1" dirty="0" smtClean="0">
                <a:solidFill>
                  <a:schemeClr val="bg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Workshop</a:t>
            </a:r>
            <a:r>
              <a:rPr lang="pt-PT" sz="2000" dirty="0" smtClean="0">
                <a:solidFill>
                  <a:schemeClr val="bg1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Anual de Inovação e Partilha Pedagógica da U. Porto, 03 fev.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5.jp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6.jp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372" y="898272"/>
            <a:ext cx="5980627" cy="2318445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Formative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ssessment of Introductory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hysics Courses</a:t>
            </a:r>
            <a:b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Formative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nline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ursos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1800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371" y="3350492"/>
            <a:ext cx="6628331" cy="3406839"/>
          </a:xfrm>
        </p:spPr>
        <p:txBody>
          <a:bodyPr>
            <a:normAutofit/>
          </a:bodyPr>
          <a:lstStyle/>
          <a:p>
            <a:r>
              <a:rPr lang="pt-PT" sz="1800" b="1" dirty="0" smtClean="0"/>
              <a:t>T. M. Seixas</a:t>
            </a:r>
            <a:r>
              <a:rPr lang="pt-PT" sz="1800" baseline="30000" dirty="0" smtClean="0"/>
              <a:t>1,2</a:t>
            </a:r>
            <a:r>
              <a:rPr lang="pt-PT" sz="1800" dirty="0" smtClean="0"/>
              <a:t>, </a:t>
            </a:r>
            <a:r>
              <a:rPr lang="pt-PT" sz="1800" b="1" dirty="0" smtClean="0"/>
              <a:t>M. A. Salgueiro da Silva </a:t>
            </a:r>
            <a:r>
              <a:rPr lang="pt-PT" sz="1800" baseline="30000" dirty="0" smtClean="0"/>
              <a:t>1,2</a:t>
            </a:r>
            <a:endParaRPr lang="pt-PT" sz="1800" b="1" dirty="0" smtClean="0"/>
          </a:p>
          <a:p>
            <a:r>
              <a:rPr lang="pt-PT" sz="1800" baseline="30000" dirty="0" smtClean="0"/>
              <a:t>1</a:t>
            </a:r>
            <a:r>
              <a:rPr lang="pt-PT" sz="1800" dirty="0" smtClean="0"/>
              <a:t> </a:t>
            </a:r>
            <a:r>
              <a:rPr lang="pt-PT" sz="1800" dirty="0"/>
              <a:t>Departamento de Física e Astronomia da </a:t>
            </a:r>
            <a:r>
              <a:rPr lang="pt-PT" sz="1800" dirty="0" smtClean="0"/>
              <a:t>FCUP</a:t>
            </a:r>
          </a:p>
          <a:p>
            <a:r>
              <a:rPr lang="pt-PT" sz="1800" baseline="30000" dirty="0" smtClean="0"/>
              <a:t>2</a:t>
            </a:r>
            <a:r>
              <a:rPr lang="pt-PT" sz="1800" dirty="0" smtClean="0"/>
              <a:t> </a:t>
            </a:r>
            <a:r>
              <a:rPr lang="pt-PT" sz="1800" dirty="0"/>
              <a:t>Centro de Investigação da Terra e do Espaço da Universidade de </a:t>
            </a:r>
            <a:r>
              <a:rPr lang="pt-PT" sz="1800" dirty="0" smtClean="0"/>
              <a:t>Coimbra</a:t>
            </a:r>
            <a:endParaRPr lang="pt-PT" sz="1800" dirty="0"/>
          </a:p>
          <a:p>
            <a:r>
              <a:rPr lang="pt-PT" sz="1800" b="1" dirty="0" smtClean="0"/>
              <a:t>Agradecimentos:</a:t>
            </a:r>
            <a:r>
              <a:rPr lang="pt-PT" sz="1800" dirty="0" smtClean="0"/>
              <a:t> </a:t>
            </a:r>
            <a:r>
              <a:rPr lang="pt-PT" sz="1800" dirty="0" smtClean="0"/>
              <a:t>UTE - Unidade </a:t>
            </a:r>
            <a:r>
              <a:rPr lang="pt-PT" sz="1800" dirty="0"/>
              <a:t>de Tecnologias Educativas da Universidade do </a:t>
            </a:r>
            <a:r>
              <a:rPr lang="pt-PT" sz="1800" dirty="0" smtClean="0"/>
              <a:t>Porto</a:t>
            </a:r>
            <a:r>
              <a:rPr lang="pt-PT" sz="1800" dirty="0" smtClean="0"/>
              <a:t>; Dr</a:t>
            </a:r>
            <a:r>
              <a:rPr lang="pt-PT" sz="1800" dirty="0" smtClean="0"/>
              <a:t>. </a:t>
            </a:r>
            <a:r>
              <a:rPr lang="pt-PT" sz="1800" dirty="0" smtClean="0"/>
              <a:t>Hugo Ribeiro</a:t>
            </a:r>
            <a:r>
              <a:rPr lang="pt-PT" sz="1800" dirty="0"/>
              <a:t> </a:t>
            </a:r>
            <a:r>
              <a:rPr lang="pt-PT" sz="1800" dirty="0" smtClean="0"/>
              <a:t>(UTE)</a:t>
            </a:r>
            <a:endParaRPr lang="pt-PT" sz="1800" b="0" i="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8279" cy="764497"/>
          </a:xfrm>
          <a:prstGeom prst="rect">
            <a:avLst/>
          </a:prstGeom>
        </p:spPr>
      </p:pic>
      <p:pic>
        <p:nvPicPr>
          <p:cNvPr id="1028" name="Picture 4" descr="http://manualdeimagem.up.pt/files/uportofundoopac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34269" r="25815" b="34620"/>
          <a:stretch/>
        </p:blipFill>
        <p:spPr bwMode="auto">
          <a:xfrm>
            <a:off x="8959244" y="3828541"/>
            <a:ext cx="23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arcador de Posição da Imagem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26" t="-902564" r="-1392" b="-902564"/>
          <a:stretch/>
        </p:blipFill>
        <p:spPr>
          <a:xfrm>
            <a:off x="6700293" y="-100668"/>
            <a:ext cx="5448297" cy="6858000"/>
          </a:xfrm>
        </p:spPr>
      </p:pic>
      <p:sp>
        <p:nvSpPr>
          <p:cNvPr id="16" name="CaixaDeTexto 15"/>
          <p:cNvSpPr txBox="1"/>
          <p:nvPr/>
        </p:nvSpPr>
        <p:spPr>
          <a:xfrm>
            <a:off x="9249309" y="4617693"/>
            <a:ext cx="1723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 </a:t>
            </a:r>
            <a:r>
              <a:rPr lang="en-US" b="1" dirty="0" err="1" smtClean="0"/>
              <a:t>fevereiro</a:t>
            </a:r>
            <a:r>
              <a:rPr lang="en-US" b="1" dirty="0" smtClean="0"/>
              <a:t>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10</a:t>
            </a:fld>
            <a:endParaRPr lang="pt-PT" dirty="0"/>
          </a:p>
        </p:txBody>
      </p:sp>
      <p:sp>
        <p:nvSpPr>
          <p:cNvPr id="8" name="Marcador de Posição do Texto 8"/>
          <p:cNvSpPr txBox="1">
            <a:spLocks/>
          </p:cNvSpPr>
          <p:nvPr/>
        </p:nvSpPr>
        <p:spPr>
          <a:xfrm>
            <a:off x="1015685" y="1828801"/>
            <a:ext cx="3017520" cy="4343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</a:p>
          <a:p>
            <a:pPr algn="ctr"/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MTF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osição do Texto 8"/>
          <p:cNvSpPr txBox="1">
            <a:spLocks/>
          </p:cNvSpPr>
          <p:nvPr/>
        </p:nvSpPr>
        <p:spPr>
          <a:xfrm>
            <a:off x="4417000" y="1859282"/>
            <a:ext cx="6802435" cy="4343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Calculada (fórmula)</a:t>
            </a:r>
            <a:endParaRPr lang="pt-PT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Numérica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 múltipla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Verdadeiro/Falso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 curta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Cloze</a:t>
            </a:r>
            <a:endParaRPr lang="pt-P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3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sz="half" idx="2"/>
          </p:nvPr>
        </p:nvSpPr>
        <p:spPr>
          <a:xfrm>
            <a:off x="60960" y="1828801"/>
            <a:ext cx="3429000" cy="4343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VANTAGENS</a:t>
            </a:r>
            <a:endParaRPr lang="pt-PT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Cloze</a:t>
            </a:r>
            <a:r>
              <a:rPr lang="pt-P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pt-P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NM; SA; MC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11</a:t>
            </a:fld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73" y="1828801"/>
            <a:ext cx="7949457" cy="2563318"/>
          </a:xfrm>
          <a:prstGeom prst="rect">
            <a:avLst/>
          </a:prstGeom>
        </p:spPr>
      </p:pic>
      <p:cxnSp>
        <p:nvCxnSpPr>
          <p:cNvPr id="4" name="Conexão reta unidirecional 3"/>
          <p:cNvCxnSpPr/>
          <p:nvPr/>
        </p:nvCxnSpPr>
        <p:spPr>
          <a:xfrm flipV="1">
            <a:off x="1149611" y="2956560"/>
            <a:ext cx="4184389" cy="1555479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 flipV="1">
            <a:off x="2053652" y="2867404"/>
            <a:ext cx="4514788" cy="164463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 flipV="1">
            <a:off x="3052009" y="4158657"/>
            <a:ext cx="3907513" cy="35338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641216" y="4431044"/>
            <a:ext cx="8550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/>
              <a:t>Problemas com várias questões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/>
              <a:t>D</a:t>
            </a:r>
            <a:r>
              <a:rPr lang="pt-PT" b="1" dirty="0" smtClean="0"/>
              <a:t>iferentes </a:t>
            </a:r>
            <a:r>
              <a:rPr lang="pt-PT" b="1" dirty="0" smtClean="0"/>
              <a:t>tipos (NM - numérica, SA – resposta curta, MC – escolha múltipla</a:t>
            </a:r>
            <a:r>
              <a:rPr lang="pt-PT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/>
              <a:t>Pontuações ajustáveis a cada questão</a:t>
            </a:r>
            <a:endParaRPr lang="pt-P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/>
              <a:t>Pontuações parciais para respostas parcialmente corretas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/>
              <a:t>Várias respostas corretas, tolerância numérica para a resposta correta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/>
              <a:t>Feedback consoante a resposta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Réplicas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mesmo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com dados </a:t>
            </a: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 independente dos resultados de questões anteriores</a:t>
            </a:r>
            <a:endParaRPr lang="pt-P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12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99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ção da Imagem 17"/>
          <p:cNvSpPr>
            <a:spLocks noGrp="1"/>
          </p:cNvSpPr>
          <p:nvPr>
            <p:ph type="pic" idx="1"/>
          </p:nvPr>
        </p:nvSpPr>
        <p:spPr/>
      </p:sp>
      <p:sp>
        <p:nvSpPr>
          <p:cNvPr id="19" name="Marcador de Posição do Texto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12</a:t>
            </a:fld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25" y="1451621"/>
            <a:ext cx="7732075" cy="5014167"/>
          </a:xfrm>
          <a:prstGeom prst="rect">
            <a:avLst/>
          </a:prstGeom>
        </p:spPr>
      </p:pic>
      <p:sp>
        <p:nvSpPr>
          <p:cNvPr id="10" name="Marcador de Posição do Texto 8"/>
          <p:cNvSpPr txBox="1">
            <a:spLocks/>
          </p:cNvSpPr>
          <p:nvPr/>
        </p:nvSpPr>
        <p:spPr>
          <a:xfrm>
            <a:off x="299405" y="1828801"/>
            <a:ext cx="3017520" cy="4343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Cloze</a:t>
            </a:r>
            <a:r>
              <a:rPr lang="pt-P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pt-P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NM; SA; MC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exão reta unidirecional 10"/>
          <p:cNvCxnSpPr/>
          <p:nvPr/>
        </p:nvCxnSpPr>
        <p:spPr>
          <a:xfrm>
            <a:off x="3078244" y="4493518"/>
            <a:ext cx="3017756" cy="58140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>
            <a:off x="1137605" y="4431907"/>
            <a:ext cx="3586795" cy="50638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84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</p:spPr>
        <p:txBody>
          <a:bodyPr/>
          <a:lstStyle/>
          <a:p>
            <a:r>
              <a:rPr lang="pt-PT" b="1" cap="all" smtClean="0"/>
              <a:t>Teresa M. Seixas, M. A. Salgueiro da Silva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13</a:t>
            </a:fld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" y="1660078"/>
            <a:ext cx="8823960" cy="5197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076" y="1660079"/>
            <a:ext cx="3024061" cy="4346825"/>
          </a:xfrm>
          <a:prstGeom prst="rect">
            <a:avLst/>
          </a:prstGeom>
        </p:spPr>
      </p:pic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76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</p:spPr>
        <p:txBody>
          <a:bodyPr/>
          <a:lstStyle/>
          <a:p>
            <a:r>
              <a:rPr lang="pt-PT" b="1" cap="all" smtClean="0"/>
              <a:t>Teresa M. Seixas, M. A. Salgueiro da Silva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14</a:t>
            </a:fld>
            <a:endParaRPr lang="pt-PT" dirty="0"/>
          </a:p>
        </p:txBody>
      </p:sp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18" y="1828801"/>
            <a:ext cx="5864168" cy="4989240"/>
          </a:xfrm>
          <a:prstGeom prst="rect">
            <a:avLst/>
          </a:prstGeom>
        </p:spPr>
      </p:pic>
      <p:sp>
        <p:nvSpPr>
          <p:cNvPr id="10" name="Marcador de Posição do Texto 8"/>
          <p:cNvSpPr txBox="1">
            <a:spLocks/>
          </p:cNvSpPr>
          <p:nvPr/>
        </p:nvSpPr>
        <p:spPr>
          <a:xfrm>
            <a:off x="299405" y="1828801"/>
            <a:ext cx="3017520" cy="4343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Cloze</a:t>
            </a:r>
            <a:r>
              <a:rPr lang="pt-PT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pt-PT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NM; SA; MC</a:t>
            </a:r>
            <a:endParaRPr lang="pt-P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12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15</a:t>
            </a:fld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43000" y="1787866"/>
            <a:ext cx="4191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Física I </a:t>
            </a:r>
            <a:endParaRPr lang="pt-P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F155 (2013/14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0" y="1787866"/>
            <a:ext cx="4414402" cy="4464697"/>
          </a:xfrm>
          <a:prstGeom prst="rect">
            <a:avLst/>
          </a:prstGeom>
        </p:spPr>
      </p:pic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14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16</a:t>
            </a:fld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05088" y="1803977"/>
            <a:ext cx="43434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avaliação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Mecânica e Ondas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EF159 (2013/14)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223" y="1803977"/>
            <a:ext cx="4504577" cy="450457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98920" y="4404360"/>
            <a:ext cx="1143000" cy="70104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64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17</a:t>
            </a:fld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37" y="1772519"/>
            <a:ext cx="4735610" cy="47396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80765" y="1772519"/>
            <a:ext cx="4617719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 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Física II </a:t>
            </a:r>
            <a:endParaRPr lang="pt-P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F156 </a:t>
            </a:r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(2013/14)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339844" y="1969716"/>
            <a:ext cx="957698" cy="9906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65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</p:spPr>
        <p:txBody>
          <a:bodyPr/>
          <a:lstStyle/>
          <a:p>
            <a:r>
              <a:rPr lang="pt-PT" b="1" cap="all" smtClean="0"/>
              <a:t>Teresa M. Seixas, M. A. Salgueiro da Silva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18</a:t>
            </a:fld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23" y="1669498"/>
            <a:ext cx="6090177" cy="4480673"/>
          </a:xfrm>
          <a:prstGeom prst="rect">
            <a:avLst/>
          </a:prstGeom>
        </p:spPr>
      </p:pic>
      <p:cxnSp>
        <p:nvCxnSpPr>
          <p:cNvPr id="9" name="Conexão reta unidirecional 8"/>
          <p:cNvCxnSpPr/>
          <p:nvPr/>
        </p:nvCxnSpPr>
        <p:spPr>
          <a:xfrm flipH="1">
            <a:off x="6340793" y="3574237"/>
            <a:ext cx="4762" cy="616763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/>
          <p:nvPr/>
        </p:nvCxnSpPr>
        <p:spPr>
          <a:xfrm flipH="1">
            <a:off x="7586663" y="3831902"/>
            <a:ext cx="1905" cy="254323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/>
          <p:cNvCxnSpPr/>
          <p:nvPr/>
        </p:nvCxnSpPr>
        <p:spPr>
          <a:xfrm flipH="1">
            <a:off x="8834438" y="3823649"/>
            <a:ext cx="11821" cy="1100776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 flipH="1">
            <a:off x="5312087" y="4376416"/>
            <a:ext cx="9525" cy="49530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ção do Texto 8"/>
          <p:cNvSpPr>
            <a:spLocks noGrp="1"/>
          </p:cNvSpPr>
          <p:nvPr>
            <p:ph type="body" sz="half" idx="2"/>
          </p:nvPr>
        </p:nvSpPr>
        <p:spPr>
          <a:xfrm>
            <a:off x="704536" y="1651949"/>
            <a:ext cx="2468880" cy="4343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DAS TENTATIVAS</a:t>
            </a:r>
          </a:p>
          <a:p>
            <a:pPr algn="ctr"/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(MINUTOS)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50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19</a:t>
            </a:fld>
            <a:endParaRPr lang="pt-PT" dirty="0"/>
          </a:p>
        </p:txBody>
      </p:sp>
      <p:graphicFrame>
        <p:nvGraphicFramePr>
          <p:cNvPr id="7" name="Marcador de Posição da Imagem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36789881"/>
              </p:ext>
            </p:extLst>
          </p:nvPr>
        </p:nvGraphicFramePr>
        <p:xfrm>
          <a:off x="4724400" y="1828800"/>
          <a:ext cx="6172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Posição do Texto 7"/>
          <p:cNvSpPr txBox="1">
            <a:spLocks noGrp="1"/>
          </p:cNvSpPr>
          <p:nvPr>
            <p:ph type="body" sz="half" idx="2"/>
          </p:nvPr>
        </p:nvSpPr>
        <p:spPr>
          <a:xfrm>
            <a:off x="494676" y="3218748"/>
            <a:ext cx="3552669" cy="15635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Física I 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F155 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(2013/14)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78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2</a:t>
            </a:fld>
            <a:endParaRPr lang="pt-PT" dirty="0"/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65195"/>
              </p:ext>
            </p:extLst>
          </p:nvPr>
        </p:nvGraphicFramePr>
        <p:xfrm>
          <a:off x="216108" y="176884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023483"/>
              </p:ext>
            </p:extLst>
          </p:nvPr>
        </p:nvGraphicFramePr>
        <p:xfrm>
          <a:off x="4646951" y="1918740"/>
          <a:ext cx="7545049" cy="398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96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20</a:t>
            </a:fld>
            <a:endParaRPr lang="pt-PT" dirty="0"/>
          </a:p>
        </p:txBody>
      </p:sp>
      <p:graphicFrame>
        <p:nvGraphicFramePr>
          <p:cNvPr id="10" name="Marcador de Posição da Imagem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16760446"/>
              </p:ext>
            </p:extLst>
          </p:nvPr>
        </p:nvGraphicFramePr>
        <p:xfrm>
          <a:off x="4724400" y="1828800"/>
          <a:ext cx="6172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Posição do Texto 10"/>
          <p:cNvSpPr txBox="1">
            <a:spLocks noGrp="1"/>
          </p:cNvSpPr>
          <p:nvPr>
            <p:ph type="body" sz="half" idx="2"/>
          </p:nvPr>
        </p:nvSpPr>
        <p:spPr>
          <a:xfrm>
            <a:off x="1295400" y="3218747"/>
            <a:ext cx="3017520" cy="15635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Mecânica e Ondas 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EF159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(2013/14)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18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21</a:t>
            </a:fld>
            <a:endParaRPr lang="pt-PT" dirty="0"/>
          </a:p>
        </p:txBody>
      </p:sp>
      <p:graphicFrame>
        <p:nvGraphicFramePr>
          <p:cNvPr id="10" name="Marcador de Posição da Imagem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623742"/>
              </p:ext>
            </p:extLst>
          </p:nvPr>
        </p:nvGraphicFramePr>
        <p:xfrm>
          <a:off x="4724400" y="1828800"/>
          <a:ext cx="6172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Posição do Texto 10"/>
          <p:cNvSpPr txBox="1">
            <a:spLocks noGrp="1"/>
          </p:cNvSpPr>
          <p:nvPr>
            <p:ph type="body" sz="half" idx="2"/>
          </p:nvPr>
        </p:nvSpPr>
        <p:spPr>
          <a:xfrm>
            <a:off x="989351" y="3218747"/>
            <a:ext cx="3323569" cy="15635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à Física II 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F156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(2013/14)</a:t>
            </a:r>
            <a:endParaRPr 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43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pPr/>
              <a:t>22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4" y="1514007"/>
            <a:ext cx="10127812" cy="4747413"/>
          </a:xfrm>
          <a:prstGeom prst="rect">
            <a:avLst/>
          </a:prstGeom>
        </p:spPr>
      </p:pic>
      <p:sp>
        <p:nvSpPr>
          <p:cNvPr id="8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Online Formative Assessment of Introductory Physics Courses </a:t>
            </a:r>
            <a:endParaRPr lang="pt-PT" dirty="0"/>
          </a:p>
        </p:txBody>
      </p:sp>
      <p:cxnSp>
        <p:nvCxnSpPr>
          <p:cNvPr id="9" name="Conexão reta 8"/>
          <p:cNvCxnSpPr/>
          <p:nvPr/>
        </p:nvCxnSpPr>
        <p:spPr>
          <a:xfrm>
            <a:off x="6096000" y="2458387"/>
            <a:ext cx="0" cy="1768839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direita 9"/>
          <p:cNvSpPr/>
          <p:nvPr/>
        </p:nvSpPr>
        <p:spPr>
          <a:xfrm>
            <a:off x="6223605" y="2428407"/>
            <a:ext cx="548988" cy="389744"/>
          </a:xfrm>
          <a:prstGeom prst="rightArrow">
            <a:avLst/>
          </a:prstGeom>
          <a:noFill/>
          <a:ln w="2222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5751415" y="29221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29,58%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63711" y="289218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26,98%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776007" y="29260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30,63%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4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" y="1515600"/>
            <a:ext cx="10133334" cy="475000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98134" y="28322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18,81%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58193" y="28322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8,82%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055163" y="28322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35,48%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3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9" y="1515600"/>
            <a:ext cx="10133334" cy="4750001"/>
          </a:xfrm>
          <a:prstGeom prst="rect">
            <a:avLst/>
          </a:prstGeom>
        </p:spPr>
      </p:pic>
      <p:cxnSp>
        <p:nvCxnSpPr>
          <p:cNvPr id="9" name="Conexão reta 8"/>
          <p:cNvCxnSpPr/>
          <p:nvPr/>
        </p:nvCxnSpPr>
        <p:spPr>
          <a:xfrm>
            <a:off x="6096000" y="2428407"/>
            <a:ext cx="0" cy="1768839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para a direita 10"/>
          <p:cNvSpPr/>
          <p:nvPr/>
        </p:nvSpPr>
        <p:spPr>
          <a:xfrm>
            <a:off x="6223605" y="2428407"/>
            <a:ext cx="548988" cy="389744"/>
          </a:xfrm>
          <a:prstGeom prst="rightArrow">
            <a:avLst/>
          </a:prstGeom>
          <a:noFill/>
          <a:ln w="2222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5751415" y="29221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25,97%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259667" y="29434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29,31%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880533" y="29505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35,82%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9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sz="half" idx="2"/>
          </p:nvPr>
        </p:nvSpPr>
        <p:spPr>
          <a:xfrm>
            <a:off x="2194560" y="3177914"/>
            <a:ext cx="7802880" cy="15454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 PELA VOSSA ATENÇÃO</a:t>
            </a:r>
            <a:endParaRPr lang="pt-P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25</a:t>
            </a:fld>
            <a:endParaRPr lang="pt-PT" dirty="0"/>
          </a:p>
        </p:txBody>
      </p:sp>
      <p:sp>
        <p:nvSpPr>
          <p:cNvPr id="5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40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3</a:t>
            </a:fld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32169"/>
              </p:ext>
            </p:extLst>
          </p:nvPr>
        </p:nvGraphicFramePr>
        <p:xfrm>
          <a:off x="413477" y="1648250"/>
          <a:ext cx="3751538" cy="228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769"/>
                <a:gridCol w="1875769"/>
              </a:tblGrid>
              <a:tr h="519419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F155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Nº </a:t>
                      </a:r>
                      <a:r>
                        <a:rPr lang="pt-PT" sz="2000" dirty="0" smtClean="0"/>
                        <a:t>estudantes inscritos</a:t>
                      </a:r>
                      <a:endParaRPr lang="pt-PT" sz="2000" dirty="0"/>
                    </a:p>
                  </a:txBody>
                  <a:tcPr anchor="ctr"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2011/12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142</a:t>
                      </a:r>
                      <a:endParaRPr lang="pt-PT" dirty="0"/>
                    </a:p>
                  </a:txBody>
                  <a:tcPr anchor="ctr"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2012/13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126</a:t>
                      </a:r>
                      <a:endParaRPr lang="pt-PT" dirty="0"/>
                    </a:p>
                  </a:txBody>
                  <a:tcPr anchor="ctr"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2013/14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111</a:t>
                      </a:r>
                      <a:endParaRPr lang="pt-PT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43273"/>
              </p:ext>
            </p:extLst>
          </p:nvPr>
        </p:nvGraphicFramePr>
        <p:xfrm>
          <a:off x="4124490" y="2796196"/>
          <a:ext cx="3651744" cy="228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872"/>
                <a:gridCol w="1825872"/>
              </a:tblGrid>
              <a:tr h="66078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EF159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Nº estudantes inscritos</a:t>
                      </a:r>
                      <a:endParaRPr lang="pt-PT" sz="2000" dirty="0"/>
                    </a:p>
                  </a:txBody>
                  <a:tcPr anchor="ctr"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2011/12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101</a:t>
                      </a:r>
                      <a:endParaRPr lang="pt-PT" dirty="0"/>
                    </a:p>
                  </a:txBody>
                  <a:tcPr anchor="ctr"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2012/13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68</a:t>
                      </a:r>
                      <a:endParaRPr lang="pt-PT" dirty="0"/>
                    </a:p>
                  </a:txBody>
                  <a:tcPr anchor="ctr"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2013/14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31</a:t>
                      </a:r>
                      <a:endParaRPr lang="pt-PT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69615"/>
              </p:ext>
            </p:extLst>
          </p:nvPr>
        </p:nvGraphicFramePr>
        <p:xfrm>
          <a:off x="7757243" y="3969438"/>
          <a:ext cx="4003352" cy="228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676"/>
                <a:gridCol w="2001676"/>
              </a:tblGrid>
              <a:tr h="519419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F156</a:t>
                      </a:r>
                      <a:endParaRPr lang="pt-P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 smtClean="0"/>
                        <a:t>Nº estudantes inscritos</a:t>
                      </a:r>
                      <a:endParaRPr lang="pt-PT" sz="2000" dirty="0"/>
                    </a:p>
                  </a:txBody>
                  <a:tcPr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2011/12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77</a:t>
                      </a:r>
                      <a:endParaRPr lang="pt-PT" dirty="0"/>
                    </a:p>
                  </a:txBody>
                  <a:tcPr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2012/13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58</a:t>
                      </a:r>
                      <a:endParaRPr lang="pt-PT" dirty="0"/>
                    </a:p>
                  </a:txBody>
                  <a:tcPr/>
                </a:tc>
              </a:tr>
              <a:tr h="526633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/>
                        <a:t>2013/14</a:t>
                      </a:r>
                      <a:endParaRPr lang="pt-P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67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13478" y="3936666"/>
            <a:ext cx="188001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22%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670560" y="3865707"/>
            <a:ext cx="274320" cy="603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" name="Grupo 4"/>
          <p:cNvGrpSpPr/>
          <p:nvPr/>
        </p:nvGrpSpPr>
        <p:grpSpPr>
          <a:xfrm>
            <a:off x="4132288" y="5021956"/>
            <a:ext cx="1848787" cy="603581"/>
            <a:chOff x="4149277" y="4514379"/>
            <a:chExt cx="2068643" cy="603581"/>
          </a:xfrm>
        </p:grpSpPr>
        <p:sp>
          <p:nvSpPr>
            <p:cNvPr id="22" name="CaixaDeTexto 21"/>
            <p:cNvSpPr txBox="1"/>
            <p:nvPr/>
          </p:nvSpPr>
          <p:spPr>
            <a:xfrm>
              <a:off x="4149277" y="4612210"/>
              <a:ext cx="2068643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chemeClr val="bg1"/>
                  </a:solidFill>
                </a:rPr>
                <a:t>69</a:t>
              </a:r>
              <a:r>
                <a:rPr lang="pt-PT" sz="2400" b="1" dirty="0" smtClean="0">
                  <a:solidFill>
                    <a:schemeClr val="bg1"/>
                  </a:solidFill>
                </a:rPr>
                <a:t>%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Seta para baixo 23"/>
            <p:cNvSpPr/>
            <p:nvPr/>
          </p:nvSpPr>
          <p:spPr>
            <a:xfrm>
              <a:off x="4447480" y="4514379"/>
              <a:ext cx="274320" cy="6035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784723" y="6255338"/>
            <a:ext cx="2003853" cy="603581"/>
            <a:chOff x="5183598" y="5861094"/>
            <a:chExt cx="2068643" cy="603581"/>
          </a:xfrm>
        </p:grpSpPr>
        <p:sp>
          <p:nvSpPr>
            <p:cNvPr id="23" name="CaixaDeTexto 22"/>
            <p:cNvSpPr txBox="1"/>
            <p:nvPr/>
          </p:nvSpPr>
          <p:spPr>
            <a:xfrm>
              <a:off x="5183598" y="5901103"/>
              <a:ext cx="2068643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>
                  <a:solidFill>
                    <a:schemeClr val="bg1"/>
                  </a:solidFill>
                </a:rPr>
                <a:t>13%</a:t>
              </a:r>
              <a:endParaRPr lang="pt-PT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Seta para baixo 24"/>
            <p:cNvSpPr/>
            <p:nvPr/>
          </p:nvSpPr>
          <p:spPr>
            <a:xfrm>
              <a:off x="5425440" y="5861094"/>
              <a:ext cx="274320" cy="6035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3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406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4</a:t>
            </a:fld>
            <a:endParaRPr lang="pt-PT" dirty="0"/>
          </a:p>
        </p:txBody>
      </p:sp>
      <p:graphicFrame>
        <p:nvGraphicFramePr>
          <p:cNvPr id="41" name="Marcador de Posição de Conteúdo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130867"/>
              </p:ext>
            </p:extLst>
          </p:nvPr>
        </p:nvGraphicFramePr>
        <p:xfrm>
          <a:off x="2170463" y="1291984"/>
          <a:ext cx="7079105" cy="556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10" y="2545079"/>
            <a:ext cx="1754135" cy="176784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16200000">
            <a:off x="-742551" y="4658612"/>
            <a:ext cx="1946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div&gt;Icons made by </a:t>
            </a:r>
            <a:r>
              <a:rPr lang="en-US" sz="8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Freepik</a:t>
            </a:r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from &lt;a </a:t>
            </a:r>
            <a:r>
              <a:rPr lang="en-US" sz="8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href</a:t>
            </a:r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="http://www.flaticon.com" title="</a:t>
            </a:r>
            <a:r>
              <a:rPr lang="en-US" sz="800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Flatico</a:t>
            </a:r>
            <a:endParaRPr lang="pt-PT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75" y="1585071"/>
            <a:ext cx="1280178" cy="1280178"/>
          </a:xfrm>
          <a:prstGeom prst="rect">
            <a:avLst/>
          </a:prstGeom>
        </p:spPr>
      </p:pic>
      <p:sp>
        <p:nvSpPr>
          <p:cNvPr id="9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70" y="5524389"/>
            <a:ext cx="2653259" cy="67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5</a:t>
            </a:fld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0" y="2102752"/>
            <a:ext cx="5074744" cy="39107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20" y="2102752"/>
            <a:ext cx="5120640" cy="39107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15332" y="2954504"/>
            <a:ext cx="2194560" cy="1844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6820270" y="2372190"/>
            <a:ext cx="2011680" cy="17678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68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6</a:t>
            </a:fld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1733245"/>
            <a:ext cx="4217324" cy="24771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4625251"/>
            <a:ext cx="5741658" cy="5081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90168"/>
            <a:ext cx="2540557" cy="2045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144" y="1624763"/>
            <a:ext cx="2337312" cy="15370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29404"/>
            <a:ext cx="4318946" cy="114328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196" y="4976546"/>
            <a:ext cx="2591368" cy="1486266"/>
          </a:xfrm>
          <a:prstGeom prst="rect">
            <a:avLst/>
          </a:prstGeom>
        </p:spPr>
      </p:pic>
      <p:sp>
        <p:nvSpPr>
          <p:cNvPr id="11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15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7</a:t>
            </a:fld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28" y="2360496"/>
            <a:ext cx="3760024" cy="3683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61" y="2375575"/>
            <a:ext cx="6300581" cy="3683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8" y="4547623"/>
            <a:ext cx="4217324" cy="914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68" y="1734249"/>
            <a:ext cx="1168656" cy="3810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061" y="3135027"/>
            <a:ext cx="3810835" cy="104165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68" y="3249243"/>
            <a:ext cx="2591368" cy="711375"/>
          </a:xfrm>
          <a:prstGeom prst="rect">
            <a:avLst/>
          </a:prstGeom>
        </p:spPr>
      </p:pic>
      <p:sp>
        <p:nvSpPr>
          <p:cNvPr id="12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680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239548" y="2045243"/>
            <a:ext cx="3807501" cy="4433973"/>
            <a:chOff x="1239548" y="2045243"/>
            <a:chExt cx="3807501" cy="4433973"/>
          </a:xfrm>
        </p:grpSpPr>
        <p:grpSp>
          <p:nvGrpSpPr>
            <p:cNvPr id="10" name="Grupo 9"/>
            <p:cNvGrpSpPr/>
            <p:nvPr/>
          </p:nvGrpSpPr>
          <p:grpSpPr>
            <a:xfrm>
              <a:off x="1608017" y="4105744"/>
              <a:ext cx="2874039" cy="1425626"/>
              <a:chOff x="1898362" y="3273788"/>
              <a:chExt cx="1669297" cy="1518845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362" y="3273788"/>
                <a:ext cx="1669297" cy="1518845"/>
              </a:xfrm>
              <a:prstGeom prst="rect">
                <a:avLst/>
              </a:prstGeom>
            </p:spPr>
          </p:pic>
          <p:sp>
            <p:nvSpPr>
              <p:cNvPr id="7" name="Retângulo arredondado 6"/>
              <p:cNvSpPr/>
              <p:nvPr/>
            </p:nvSpPr>
            <p:spPr>
              <a:xfrm>
                <a:off x="2000249" y="3905251"/>
                <a:ext cx="1042987" cy="171450"/>
              </a:xfrm>
              <a:prstGeom prst="roundRect">
                <a:avLst/>
              </a:prstGeom>
              <a:solidFill>
                <a:srgbClr val="FFFF00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187" y="2045243"/>
              <a:ext cx="3394062" cy="1807228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239548" y="5678997"/>
              <a:ext cx="38075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tentativas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+ feedback</a:t>
              </a:r>
            </a:p>
            <a:p>
              <a:endParaRPr lang="en-US" dirty="0"/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59" y="2515921"/>
            <a:ext cx="4130316" cy="2763557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9471017" y="6342056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8</a:t>
            </a:fld>
            <a:endParaRPr lang="pt-PT" dirty="0"/>
          </a:p>
        </p:txBody>
      </p:sp>
      <p:sp>
        <p:nvSpPr>
          <p:cNvPr id="12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89913362"/>
              </p:ext>
            </p:extLst>
          </p:nvPr>
        </p:nvGraphicFramePr>
        <p:xfrm>
          <a:off x="2544991" y="2083772"/>
          <a:ext cx="7131987" cy="389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Retângulo 20"/>
          <p:cNvSpPr/>
          <p:nvPr/>
        </p:nvSpPr>
        <p:spPr>
          <a:xfrm rot="16200000">
            <a:off x="479589" y="2606294"/>
            <a:ext cx="132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World</a:t>
            </a:r>
            <a:r>
              <a:rPr lang="pt-PT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80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Maps</a:t>
            </a:r>
            <a:r>
              <a:rPr lang="pt-PT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Download </a:t>
            </a:r>
          </a:p>
          <a:p>
            <a:r>
              <a:rPr lang="pt-PT" sz="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www.vectortemplates.com</a:t>
            </a:r>
            <a:endParaRPr lang="pt-PT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8281797" y="5279478"/>
            <a:ext cx="4419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http://</a:t>
            </a:r>
            <a:r>
              <a:rPr lang="en-US" sz="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eastbrooklyn.com/open-computer-room-at-the-brownsville-recreation-center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4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/>
          <a:lstStyle/>
          <a:p>
            <a:fld id="{A7F8E3F6-DE14-48B2-B2BC-6FABA9630FB8}" type="slidenum">
              <a:rPr lang="pt-PT" smtClean="0"/>
              <a:t>9</a:t>
            </a:fld>
            <a:endParaRPr lang="pt-PT" dirty="0"/>
          </a:p>
        </p:txBody>
      </p:sp>
      <p:sp>
        <p:nvSpPr>
          <p:cNvPr id="10" name="Marcador de Posição do Título 1"/>
          <p:cNvSpPr txBox="1">
            <a:spLocks/>
          </p:cNvSpPr>
          <p:nvPr/>
        </p:nvSpPr>
        <p:spPr>
          <a:xfrm>
            <a:off x="1353187" y="119862"/>
            <a:ext cx="10838813" cy="703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Online Formative Assessment of Introductory Physics Courses 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PT" smtClean="0"/>
              <a:t>Teresa M. Seixas, M. A. Salgueiro da Silva</a:t>
            </a:r>
            <a:endParaRPr lang="pt-PT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05326415"/>
              </p:ext>
            </p:extLst>
          </p:nvPr>
        </p:nvGraphicFramePr>
        <p:xfrm>
          <a:off x="0" y="0"/>
          <a:ext cx="12192000" cy="698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6475751" y="5726243"/>
            <a:ext cx="559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necessário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2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96803FE3-9945-44CB-897E-88EF06227D35}" vid="{99322C00-546F-46A9-9287-02BE2C09F69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sobre o rumo de negócios (ecrã panorâmico)</Template>
  <TotalTime>0</TotalTime>
  <Words>958</Words>
  <Application>Microsoft Office PowerPoint</Application>
  <PresentationFormat>Ecrã Panorâmico</PresentationFormat>
  <Paragraphs>233</Paragraphs>
  <Slides>25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2" baseType="lpstr">
      <vt:lpstr>PMingLiU</vt:lpstr>
      <vt:lpstr>Arial</vt:lpstr>
      <vt:lpstr>Book Antiqua</vt:lpstr>
      <vt:lpstr>Calibri</vt:lpstr>
      <vt:lpstr>Times New Roman</vt:lpstr>
      <vt:lpstr>Wingdings</vt:lpstr>
      <vt:lpstr>Sales Direction 16X9</vt:lpstr>
      <vt:lpstr>Online Formative Assessment of Introductory Physics Courses  Avaliação Formative Online em Cursos de Introdução à Física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2014-04-28T15:51:47Z</dcterms:created>
  <dcterms:modified xsi:type="dcterms:W3CDTF">2015-02-02T18:35:02Z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