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800"/>
    <a:srgbClr val="D6DEE2"/>
    <a:srgbClr val="7D6797"/>
    <a:srgbClr val="9482AA"/>
    <a:srgbClr val="C0B5CD"/>
    <a:srgbClr val="6600FF"/>
    <a:srgbClr val="66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2063" autoAdjust="0"/>
  </p:normalViewPr>
  <p:slideViewPr>
    <p:cSldViewPr>
      <p:cViewPr>
        <p:scale>
          <a:sx n="80" d="100"/>
          <a:sy n="80" d="100"/>
        </p:scale>
        <p:origin x="-251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A05A8-04CD-405E-9EBD-F3A0D47288F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87362B7-67D7-4A82-9160-740E892923BD}">
      <dgm:prSet phldrT="[Texto]" custT="1"/>
      <dgm:spPr/>
      <dgm:t>
        <a:bodyPr/>
        <a:lstStyle/>
        <a:p>
          <a:r>
            <a:rPr lang="pt-PT" sz="1800" dirty="0" smtClean="0"/>
            <a:t>Estruturado</a:t>
          </a:r>
          <a:endParaRPr lang="pt-PT" sz="1800" dirty="0"/>
        </a:p>
      </dgm:t>
    </dgm:pt>
    <dgm:pt modelId="{ED384DB6-2672-47B6-B7E8-4C425C7F6414}" type="parTrans" cxnId="{C5B641FD-CE2E-4FFA-9CE9-8DF7AD4CC735}">
      <dgm:prSet/>
      <dgm:spPr/>
      <dgm:t>
        <a:bodyPr/>
        <a:lstStyle/>
        <a:p>
          <a:endParaRPr lang="pt-PT"/>
        </a:p>
      </dgm:t>
    </dgm:pt>
    <dgm:pt modelId="{EA32AC47-A1A9-4BB6-B851-1F1689A7B8EB}" type="sibTrans" cxnId="{C5B641FD-CE2E-4FFA-9CE9-8DF7AD4CC735}">
      <dgm:prSet/>
      <dgm:spPr/>
      <dgm:t>
        <a:bodyPr/>
        <a:lstStyle/>
        <a:p>
          <a:endParaRPr lang="pt-PT"/>
        </a:p>
      </dgm:t>
    </dgm:pt>
    <dgm:pt modelId="{7F1E5B3A-AE5F-4F88-B266-420CA2730BF0}">
      <dgm:prSet phldrT="[Texto]" custT="1"/>
      <dgm:spPr/>
      <dgm:t>
        <a:bodyPr/>
        <a:lstStyle/>
        <a:p>
          <a:r>
            <a:rPr lang="pt-PT" sz="1800" dirty="0" smtClean="0"/>
            <a:t>Constante</a:t>
          </a:r>
          <a:endParaRPr lang="pt-PT" sz="1800" dirty="0"/>
        </a:p>
      </dgm:t>
    </dgm:pt>
    <dgm:pt modelId="{E9BB7A0F-1370-430B-9F05-4C89B088A55D}" type="parTrans" cxnId="{92014EAF-C30A-4BFC-AB4C-D18809A3B3F8}">
      <dgm:prSet/>
      <dgm:spPr/>
      <dgm:t>
        <a:bodyPr/>
        <a:lstStyle/>
        <a:p>
          <a:endParaRPr lang="pt-PT"/>
        </a:p>
      </dgm:t>
    </dgm:pt>
    <dgm:pt modelId="{37321874-3D67-4FFB-A216-E2279AF7ECE7}" type="sibTrans" cxnId="{92014EAF-C30A-4BFC-AB4C-D18809A3B3F8}">
      <dgm:prSet/>
      <dgm:spPr/>
      <dgm:t>
        <a:bodyPr/>
        <a:lstStyle/>
        <a:p>
          <a:endParaRPr lang="pt-PT"/>
        </a:p>
      </dgm:t>
    </dgm:pt>
    <dgm:pt modelId="{A904981C-E511-4542-BC1C-2718AD50683D}">
      <dgm:prSet phldrT="[Texto]" custT="1"/>
      <dgm:spPr/>
      <dgm:t>
        <a:bodyPr/>
        <a:lstStyle/>
        <a:p>
          <a:r>
            <a:rPr lang="pt-PT" sz="1800" dirty="0" smtClean="0"/>
            <a:t>Suplementar</a:t>
          </a:r>
          <a:endParaRPr lang="pt-PT" sz="1800" dirty="0"/>
        </a:p>
      </dgm:t>
    </dgm:pt>
    <dgm:pt modelId="{421722DA-0945-41DE-83DF-68800D284D59}" type="parTrans" cxnId="{23F8001E-E59D-40A4-84EA-3A4BB0B76295}">
      <dgm:prSet/>
      <dgm:spPr/>
      <dgm:t>
        <a:bodyPr/>
        <a:lstStyle/>
        <a:p>
          <a:endParaRPr lang="pt-PT"/>
        </a:p>
      </dgm:t>
    </dgm:pt>
    <dgm:pt modelId="{98861061-9EE5-4ED8-BFBD-DC9127E1D842}" type="sibTrans" cxnId="{23F8001E-E59D-40A4-84EA-3A4BB0B76295}">
      <dgm:prSet/>
      <dgm:spPr/>
      <dgm:t>
        <a:bodyPr/>
        <a:lstStyle/>
        <a:p>
          <a:endParaRPr lang="pt-PT"/>
        </a:p>
      </dgm:t>
    </dgm:pt>
    <dgm:pt modelId="{AC87CD67-AE38-4329-A918-2CC1A1772E76}" type="pres">
      <dgm:prSet presAssocID="{C21A05A8-04CD-405E-9EBD-F3A0D47288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7109A29-6BAB-4BF7-9339-AE37C253B1BF}" type="pres">
      <dgm:prSet presAssocID="{887362B7-67D7-4A82-9160-740E892923BD}" presName="node" presStyleLbl="node1" presStyleIdx="0" presStyleCnt="3" custScaleX="123146" custScaleY="5104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877A640-95C3-471C-ADF3-FFFB5FAF3E68}" type="pres">
      <dgm:prSet presAssocID="{887362B7-67D7-4A82-9160-740E892923BD}" presName="spNode" presStyleCnt="0"/>
      <dgm:spPr/>
    </dgm:pt>
    <dgm:pt modelId="{A32AA569-830F-4CA1-A9B1-F84FAB2439A7}" type="pres">
      <dgm:prSet presAssocID="{EA32AC47-A1A9-4BB6-B851-1F1689A7B8EB}" presName="sibTrans" presStyleLbl="sibTrans1D1" presStyleIdx="0" presStyleCnt="3"/>
      <dgm:spPr/>
      <dgm:t>
        <a:bodyPr/>
        <a:lstStyle/>
        <a:p>
          <a:endParaRPr lang="pt-PT"/>
        </a:p>
      </dgm:t>
    </dgm:pt>
    <dgm:pt modelId="{AE9A427B-6632-4A52-8C28-50FE0725E165}" type="pres">
      <dgm:prSet presAssocID="{7F1E5B3A-AE5F-4F88-B266-420CA2730BF0}" presName="node" presStyleLbl="node1" presStyleIdx="1" presStyleCnt="3" custScaleX="123146" custScaleY="5104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63E80E2-43DA-42DE-9F39-610EE337E094}" type="pres">
      <dgm:prSet presAssocID="{7F1E5B3A-AE5F-4F88-B266-420CA2730BF0}" presName="spNode" presStyleCnt="0"/>
      <dgm:spPr/>
    </dgm:pt>
    <dgm:pt modelId="{618CCB98-9EBF-41A7-9D18-28539F18E8D6}" type="pres">
      <dgm:prSet presAssocID="{37321874-3D67-4FFB-A216-E2279AF7ECE7}" presName="sibTrans" presStyleLbl="sibTrans1D1" presStyleIdx="1" presStyleCnt="3"/>
      <dgm:spPr/>
      <dgm:t>
        <a:bodyPr/>
        <a:lstStyle/>
        <a:p>
          <a:endParaRPr lang="pt-PT"/>
        </a:p>
      </dgm:t>
    </dgm:pt>
    <dgm:pt modelId="{D69990BC-3AFA-43A8-9D27-91B77E7A246E}" type="pres">
      <dgm:prSet presAssocID="{A904981C-E511-4542-BC1C-2718AD50683D}" presName="node" presStyleLbl="node1" presStyleIdx="2" presStyleCnt="3" custScaleX="123146" custScaleY="5104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BBB9165-1B70-46A0-B8E6-C4F0EC631FEE}" type="pres">
      <dgm:prSet presAssocID="{A904981C-E511-4542-BC1C-2718AD50683D}" presName="spNode" presStyleCnt="0"/>
      <dgm:spPr/>
    </dgm:pt>
    <dgm:pt modelId="{B82F486D-66CD-4CFB-90AE-B3B7CA7234F2}" type="pres">
      <dgm:prSet presAssocID="{98861061-9EE5-4ED8-BFBD-DC9127E1D842}" presName="sibTrans" presStyleLbl="sibTrans1D1" presStyleIdx="2" presStyleCnt="3"/>
      <dgm:spPr/>
      <dgm:t>
        <a:bodyPr/>
        <a:lstStyle/>
        <a:p>
          <a:endParaRPr lang="pt-PT"/>
        </a:p>
      </dgm:t>
    </dgm:pt>
  </dgm:ptLst>
  <dgm:cxnLst>
    <dgm:cxn modelId="{A1E6E12F-B30F-4438-B5D1-A9D321E08C76}" type="presOf" srcId="{7F1E5B3A-AE5F-4F88-B266-420CA2730BF0}" destId="{AE9A427B-6632-4A52-8C28-50FE0725E165}" srcOrd="0" destOrd="0" presId="urn:microsoft.com/office/officeart/2005/8/layout/cycle5"/>
    <dgm:cxn modelId="{92014EAF-C30A-4BFC-AB4C-D18809A3B3F8}" srcId="{C21A05A8-04CD-405E-9EBD-F3A0D47288F9}" destId="{7F1E5B3A-AE5F-4F88-B266-420CA2730BF0}" srcOrd="1" destOrd="0" parTransId="{E9BB7A0F-1370-430B-9F05-4C89B088A55D}" sibTransId="{37321874-3D67-4FFB-A216-E2279AF7ECE7}"/>
    <dgm:cxn modelId="{C5B641FD-CE2E-4FFA-9CE9-8DF7AD4CC735}" srcId="{C21A05A8-04CD-405E-9EBD-F3A0D47288F9}" destId="{887362B7-67D7-4A82-9160-740E892923BD}" srcOrd="0" destOrd="0" parTransId="{ED384DB6-2672-47B6-B7E8-4C425C7F6414}" sibTransId="{EA32AC47-A1A9-4BB6-B851-1F1689A7B8EB}"/>
    <dgm:cxn modelId="{4A4796C9-55C9-4E29-9253-AA35D3D3FE93}" type="presOf" srcId="{37321874-3D67-4FFB-A216-E2279AF7ECE7}" destId="{618CCB98-9EBF-41A7-9D18-28539F18E8D6}" srcOrd="0" destOrd="0" presId="urn:microsoft.com/office/officeart/2005/8/layout/cycle5"/>
    <dgm:cxn modelId="{D85938B7-B6B0-4A08-AE40-E394452D1B91}" type="presOf" srcId="{887362B7-67D7-4A82-9160-740E892923BD}" destId="{A7109A29-6BAB-4BF7-9339-AE37C253B1BF}" srcOrd="0" destOrd="0" presId="urn:microsoft.com/office/officeart/2005/8/layout/cycle5"/>
    <dgm:cxn modelId="{914318AB-227C-434C-834A-23CE216C3B1C}" type="presOf" srcId="{C21A05A8-04CD-405E-9EBD-F3A0D47288F9}" destId="{AC87CD67-AE38-4329-A918-2CC1A1772E76}" srcOrd="0" destOrd="0" presId="urn:microsoft.com/office/officeart/2005/8/layout/cycle5"/>
    <dgm:cxn modelId="{921EDD22-188F-4590-AB8A-40679E79A3C0}" type="presOf" srcId="{EA32AC47-A1A9-4BB6-B851-1F1689A7B8EB}" destId="{A32AA569-830F-4CA1-A9B1-F84FAB2439A7}" srcOrd="0" destOrd="0" presId="urn:microsoft.com/office/officeart/2005/8/layout/cycle5"/>
    <dgm:cxn modelId="{9CAC18C8-9FD6-4902-9325-521F33BF0D64}" type="presOf" srcId="{98861061-9EE5-4ED8-BFBD-DC9127E1D842}" destId="{B82F486D-66CD-4CFB-90AE-B3B7CA7234F2}" srcOrd="0" destOrd="0" presId="urn:microsoft.com/office/officeart/2005/8/layout/cycle5"/>
    <dgm:cxn modelId="{6A2C849D-DF10-4781-B4CE-5ECD24C89CA8}" type="presOf" srcId="{A904981C-E511-4542-BC1C-2718AD50683D}" destId="{D69990BC-3AFA-43A8-9D27-91B77E7A246E}" srcOrd="0" destOrd="0" presId="urn:microsoft.com/office/officeart/2005/8/layout/cycle5"/>
    <dgm:cxn modelId="{23F8001E-E59D-40A4-84EA-3A4BB0B76295}" srcId="{C21A05A8-04CD-405E-9EBD-F3A0D47288F9}" destId="{A904981C-E511-4542-BC1C-2718AD50683D}" srcOrd="2" destOrd="0" parTransId="{421722DA-0945-41DE-83DF-68800D284D59}" sibTransId="{98861061-9EE5-4ED8-BFBD-DC9127E1D842}"/>
    <dgm:cxn modelId="{BF04510A-8F1B-4529-8BEB-14F7028A1D09}" type="presParOf" srcId="{AC87CD67-AE38-4329-A918-2CC1A1772E76}" destId="{A7109A29-6BAB-4BF7-9339-AE37C253B1BF}" srcOrd="0" destOrd="0" presId="urn:microsoft.com/office/officeart/2005/8/layout/cycle5"/>
    <dgm:cxn modelId="{2B6EFF9C-94D2-4175-BBBF-06AEF8E2D0A9}" type="presParOf" srcId="{AC87CD67-AE38-4329-A918-2CC1A1772E76}" destId="{8877A640-95C3-471C-ADF3-FFFB5FAF3E68}" srcOrd="1" destOrd="0" presId="urn:microsoft.com/office/officeart/2005/8/layout/cycle5"/>
    <dgm:cxn modelId="{1929D3B9-21CF-4072-837C-57E309677FF8}" type="presParOf" srcId="{AC87CD67-AE38-4329-A918-2CC1A1772E76}" destId="{A32AA569-830F-4CA1-A9B1-F84FAB2439A7}" srcOrd="2" destOrd="0" presId="urn:microsoft.com/office/officeart/2005/8/layout/cycle5"/>
    <dgm:cxn modelId="{05F1FA59-7BB4-481F-9053-84314683C25D}" type="presParOf" srcId="{AC87CD67-AE38-4329-A918-2CC1A1772E76}" destId="{AE9A427B-6632-4A52-8C28-50FE0725E165}" srcOrd="3" destOrd="0" presId="urn:microsoft.com/office/officeart/2005/8/layout/cycle5"/>
    <dgm:cxn modelId="{827A8268-F463-492A-BEC5-51C6FB20C7F6}" type="presParOf" srcId="{AC87CD67-AE38-4329-A918-2CC1A1772E76}" destId="{763E80E2-43DA-42DE-9F39-610EE337E094}" srcOrd="4" destOrd="0" presId="urn:microsoft.com/office/officeart/2005/8/layout/cycle5"/>
    <dgm:cxn modelId="{1D43EFD4-F17F-4CD4-A41F-0BE07045F7A1}" type="presParOf" srcId="{AC87CD67-AE38-4329-A918-2CC1A1772E76}" destId="{618CCB98-9EBF-41A7-9D18-28539F18E8D6}" srcOrd="5" destOrd="0" presId="urn:microsoft.com/office/officeart/2005/8/layout/cycle5"/>
    <dgm:cxn modelId="{B310D88B-4720-4C19-A695-D2994F498600}" type="presParOf" srcId="{AC87CD67-AE38-4329-A918-2CC1A1772E76}" destId="{D69990BC-3AFA-43A8-9D27-91B77E7A246E}" srcOrd="6" destOrd="0" presId="urn:microsoft.com/office/officeart/2005/8/layout/cycle5"/>
    <dgm:cxn modelId="{68E2AB4E-3BE9-4020-B45A-462F58436D97}" type="presParOf" srcId="{AC87CD67-AE38-4329-A918-2CC1A1772E76}" destId="{6BBB9165-1B70-46A0-B8E6-C4F0EC631FEE}" srcOrd="7" destOrd="0" presId="urn:microsoft.com/office/officeart/2005/8/layout/cycle5"/>
    <dgm:cxn modelId="{80109B14-8DC5-4F12-90CB-842BDA6890D3}" type="presParOf" srcId="{AC87CD67-AE38-4329-A918-2CC1A1772E76}" destId="{B82F486D-66CD-4CFB-90AE-B3B7CA7234F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42271-4768-47E8-8806-0EA901D3275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D0FCE2E-64A7-491E-8B1F-A011095599F2}">
      <dgm:prSet phldrT="[Texto]"/>
      <dgm:spPr/>
      <dgm:t>
        <a:bodyPr/>
        <a:lstStyle/>
        <a:p>
          <a:r>
            <a:rPr lang="pt-PT" dirty="0" smtClean="0"/>
            <a:t>170</a:t>
          </a:r>
          <a:endParaRPr lang="pt-PT" dirty="0"/>
        </a:p>
      </dgm:t>
    </dgm:pt>
    <dgm:pt modelId="{282709C9-1F00-489C-AC50-3E8DE88881A2}" type="parTrans" cxnId="{8FAA5CDF-86C2-4D6C-A0A2-40DCFEAD5EF9}">
      <dgm:prSet/>
      <dgm:spPr/>
      <dgm:t>
        <a:bodyPr/>
        <a:lstStyle/>
        <a:p>
          <a:endParaRPr lang="pt-PT"/>
        </a:p>
      </dgm:t>
    </dgm:pt>
    <dgm:pt modelId="{2C9C26AA-14BE-44AF-9797-F95CCC77FC36}" type="sibTrans" cxnId="{8FAA5CDF-86C2-4D6C-A0A2-40DCFEAD5EF9}">
      <dgm:prSet/>
      <dgm:spPr/>
      <dgm:t>
        <a:bodyPr/>
        <a:lstStyle/>
        <a:p>
          <a:endParaRPr lang="pt-PT"/>
        </a:p>
      </dgm:t>
    </dgm:pt>
    <dgm:pt modelId="{2E80CDB2-A73A-4B79-8846-AB8921FAF64C}">
      <dgm:prSet phldrT="[Texto]"/>
      <dgm:spPr/>
      <dgm:t>
        <a:bodyPr/>
        <a:lstStyle/>
        <a:p>
          <a:r>
            <a:rPr lang="pt-PT" dirty="0" smtClean="0"/>
            <a:t>Álgebra</a:t>
          </a:r>
          <a:endParaRPr lang="pt-PT" dirty="0"/>
        </a:p>
      </dgm:t>
    </dgm:pt>
    <dgm:pt modelId="{1EC515A5-8B4A-41A1-B78E-CA17B81DA188}" type="parTrans" cxnId="{9AB0D341-5B40-46C3-B2C2-35C6E7C31F9C}">
      <dgm:prSet/>
      <dgm:spPr/>
      <dgm:t>
        <a:bodyPr/>
        <a:lstStyle/>
        <a:p>
          <a:endParaRPr lang="pt-PT"/>
        </a:p>
      </dgm:t>
    </dgm:pt>
    <dgm:pt modelId="{E5424B4B-08C6-4DAB-B9DE-BCD9F6DB402C}" type="sibTrans" cxnId="{9AB0D341-5B40-46C3-B2C2-35C6E7C31F9C}">
      <dgm:prSet/>
      <dgm:spPr/>
      <dgm:t>
        <a:bodyPr/>
        <a:lstStyle/>
        <a:p>
          <a:endParaRPr lang="pt-PT"/>
        </a:p>
      </dgm:t>
    </dgm:pt>
    <dgm:pt modelId="{18EEA514-5AB6-4C99-B118-3307D5B4637F}">
      <dgm:prSet phldrT="[Texto]"/>
      <dgm:spPr/>
      <dgm:t>
        <a:bodyPr/>
        <a:lstStyle/>
        <a:p>
          <a:r>
            <a:rPr lang="pt-PT" dirty="0" smtClean="0"/>
            <a:t>70</a:t>
          </a:r>
          <a:endParaRPr lang="pt-PT" dirty="0"/>
        </a:p>
      </dgm:t>
    </dgm:pt>
    <dgm:pt modelId="{35F53C45-81FF-4ED8-9096-C6D5143F1318}" type="parTrans" cxnId="{6908921E-C774-422C-81A8-217BB139A443}">
      <dgm:prSet/>
      <dgm:spPr/>
      <dgm:t>
        <a:bodyPr/>
        <a:lstStyle/>
        <a:p>
          <a:endParaRPr lang="pt-PT"/>
        </a:p>
      </dgm:t>
    </dgm:pt>
    <dgm:pt modelId="{D30D3F96-2CA0-4DA0-BF46-94E278D1B283}" type="sibTrans" cxnId="{6908921E-C774-422C-81A8-217BB139A443}">
      <dgm:prSet/>
      <dgm:spPr/>
      <dgm:t>
        <a:bodyPr/>
        <a:lstStyle/>
        <a:p>
          <a:endParaRPr lang="pt-PT"/>
        </a:p>
      </dgm:t>
    </dgm:pt>
    <dgm:pt modelId="{B1899444-6EBC-4A00-A408-41822C0C5303}">
      <dgm:prSet phldrT="[Texto]"/>
      <dgm:spPr/>
      <dgm:t>
        <a:bodyPr/>
        <a:lstStyle/>
        <a:p>
          <a:r>
            <a:rPr lang="pt-PT" dirty="0" smtClean="0"/>
            <a:t>Métodos Numéricos</a:t>
          </a:r>
          <a:endParaRPr lang="pt-PT" dirty="0"/>
        </a:p>
      </dgm:t>
    </dgm:pt>
    <dgm:pt modelId="{157D0EF7-6B89-49CB-A0E0-7E41417B2ABF}" type="parTrans" cxnId="{D6779A71-EBBA-4EBA-AF16-EADA7F412A5A}">
      <dgm:prSet/>
      <dgm:spPr/>
      <dgm:t>
        <a:bodyPr/>
        <a:lstStyle/>
        <a:p>
          <a:endParaRPr lang="pt-PT"/>
        </a:p>
      </dgm:t>
    </dgm:pt>
    <dgm:pt modelId="{38A2E660-A0EC-4097-BCBE-4AAD2BF89DF4}" type="sibTrans" cxnId="{D6779A71-EBBA-4EBA-AF16-EADA7F412A5A}">
      <dgm:prSet/>
      <dgm:spPr/>
      <dgm:t>
        <a:bodyPr/>
        <a:lstStyle/>
        <a:p>
          <a:endParaRPr lang="pt-PT"/>
        </a:p>
      </dgm:t>
    </dgm:pt>
    <dgm:pt modelId="{B2EA6A8F-84E9-4ED1-9A81-3A9D2AA2236C}">
      <dgm:prSet phldrT="[Texto]"/>
      <dgm:spPr/>
      <dgm:t>
        <a:bodyPr/>
        <a:lstStyle/>
        <a:p>
          <a:r>
            <a:rPr lang="pt-PT" dirty="0" smtClean="0"/>
            <a:t>30</a:t>
          </a:r>
          <a:endParaRPr lang="pt-PT" dirty="0"/>
        </a:p>
      </dgm:t>
    </dgm:pt>
    <dgm:pt modelId="{12A4D2AC-FE8E-4188-B280-E06C1A77F7DE}" type="parTrans" cxnId="{6F779B3C-13B0-441A-B3F0-70FED3AEE0F2}">
      <dgm:prSet/>
      <dgm:spPr/>
      <dgm:t>
        <a:bodyPr/>
        <a:lstStyle/>
        <a:p>
          <a:endParaRPr lang="pt-PT"/>
        </a:p>
      </dgm:t>
    </dgm:pt>
    <dgm:pt modelId="{BEE7C469-D2D1-4214-8514-12D330CCB564}" type="sibTrans" cxnId="{6F779B3C-13B0-441A-B3F0-70FED3AEE0F2}">
      <dgm:prSet/>
      <dgm:spPr/>
      <dgm:t>
        <a:bodyPr/>
        <a:lstStyle/>
        <a:p>
          <a:endParaRPr lang="pt-PT"/>
        </a:p>
      </dgm:t>
    </dgm:pt>
    <dgm:pt modelId="{947A86D0-4288-4F6C-833C-4EA34B8C67CB}">
      <dgm:prSet phldrT="[Texto]"/>
      <dgm:spPr/>
      <dgm:t>
        <a:bodyPr/>
        <a:lstStyle/>
        <a:p>
          <a:r>
            <a:rPr lang="pt-PT" dirty="0" smtClean="0"/>
            <a:t>Métodos Estatísticos</a:t>
          </a:r>
          <a:endParaRPr lang="pt-PT" dirty="0"/>
        </a:p>
      </dgm:t>
    </dgm:pt>
    <dgm:pt modelId="{4BDAB09F-AB3D-485D-8E8B-9E12A43E2246}" type="parTrans" cxnId="{071D84A3-5FCE-4397-B355-0AC29F5F54C7}">
      <dgm:prSet/>
      <dgm:spPr/>
      <dgm:t>
        <a:bodyPr/>
        <a:lstStyle/>
        <a:p>
          <a:endParaRPr lang="pt-PT"/>
        </a:p>
      </dgm:t>
    </dgm:pt>
    <dgm:pt modelId="{B53D45BC-49DD-413E-8130-CA4DCA4DFBC7}" type="sibTrans" cxnId="{071D84A3-5FCE-4397-B355-0AC29F5F54C7}">
      <dgm:prSet/>
      <dgm:spPr/>
      <dgm:t>
        <a:bodyPr/>
        <a:lstStyle/>
        <a:p>
          <a:endParaRPr lang="pt-PT"/>
        </a:p>
      </dgm:t>
    </dgm:pt>
    <dgm:pt modelId="{A15206F2-9289-4261-8DD1-220095B31EA0}">
      <dgm:prSet phldrT="[Texto]"/>
      <dgm:spPr/>
      <dgm:t>
        <a:bodyPr/>
        <a:lstStyle/>
        <a:p>
          <a:r>
            <a:rPr lang="pt-PT" dirty="0" smtClean="0"/>
            <a:t>130</a:t>
          </a:r>
          <a:endParaRPr lang="pt-PT" dirty="0"/>
        </a:p>
      </dgm:t>
    </dgm:pt>
    <dgm:pt modelId="{6B551F45-EE0E-45FA-A73D-28F736139CCB}" type="parTrans" cxnId="{F079F9C1-025E-4C44-8692-10C8A21D1F7D}">
      <dgm:prSet/>
      <dgm:spPr/>
      <dgm:t>
        <a:bodyPr/>
        <a:lstStyle/>
        <a:p>
          <a:endParaRPr lang="pt-PT"/>
        </a:p>
      </dgm:t>
    </dgm:pt>
    <dgm:pt modelId="{189830E8-CD9A-40D0-A1D7-AFAE028D9307}" type="sibTrans" cxnId="{F079F9C1-025E-4C44-8692-10C8A21D1F7D}">
      <dgm:prSet/>
      <dgm:spPr/>
      <dgm:t>
        <a:bodyPr/>
        <a:lstStyle/>
        <a:p>
          <a:endParaRPr lang="pt-PT"/>
        </a:p>
      </dgm:t>
    </dgm:pt>
    <dgm:pt modelId="{69D1431B-713A-4EB9-9F82-584A5BFC2AC0}">
      <dgm:prSet phldrT="[Texto]"/>
      <dgm:spPr/>
      <dgm:t>
        <a:bodyPr/>
        <a:lstStyle/>
        <a:p>
          <a:r>
            <a:rPr lang="pt-PT" dirty="0" smtClean="0"/>
            <a:t>Estatística</a:t>
          </a:r>
          <a:endParaRPr lang="pt-PT" dirty="0"/>
        </a:p>
      </dgm:t>
    </dgm:pt>
    <dgm:pt modelId="{5C7C16AF-8F46-47DE-B14C-DCBFF5D831DD}" type="parTrans" cxnId="{2A3FB6F3-E66A-4FC6-BC91-D704D7742829}">
      <dgm:prSet/>
      <dgm:spPr/>
      <dgm:t>
        <a:bodyPr/>
        <a:lstStyle/>
        <a:p>
          <a:endParaRPr lang="pt-PT"/>
        </a:p>
      </dgm:t>
    </dgm:pt>
    <dgm:pt modelId="{29DA75D8-0E14-4777-9839-02783D04690C}" type="sibTrans" cxnId="{2A3FB6F3-E66A-4FC6-BC91-D704D7742829}">
      <dgm:prSet/>
      <dgm:spPr/>
      <dgm:t>
        <a:bodyPr/>
        <a:lstStyle/>
        <a:p>
          <a:endParaRPr lang="pt-PT"/>
        </a:p>
      </dgm:t>
    </dgm:pt>
    <dgm:pt modelId="{F61CDDFE-B460-4A8D-9D80-2F66C07BF077}" type="pres">
      <dgm:prSet presAssocID="{C9242271-4768-47E8-8806-0EA901D327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90630D2-F897-47DE-8C2B-F093D8375DD4}" type="pres">
      <dgm:prSet presAssocID="{2D0FCE2E-64A7-491E-8B1F-A011095599F2}" presName="composite" presStyleCnt="0"/>
      <dgm:spPr/>
    </dgm:pt>
    <dgm:pt modelId="{C993FB64-F03F-4724-80F8-6E949418E2B4}" type="pres">
      <dgm:prSet presAssocID="{2D0FCE2E-64A7-491E-8B1F-A011095599F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DA5B7FE-F583-4B6E-8965-0B16B09EFDD0}" type="pres">
      <dgm:prSet presAssocID="{2D0FCE2E-64A7-491E-8B1F-A011095599F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3CA06B-29A1-4C2A-A89A-C0EC94D4DEA4}" type="pres">
      <dgm:prSet presAssocID="{2C9C26AA-14BE-44AF-9797-F95CCC77FC36}" presName="sp" presStyleCnt="0"/>
      <dgm:spPr/>
    </dgm:pt>
    <dgm:pt modelId="{4FA16820-EEDD-42F8-8A32-DF560193FCAE}" type="pres">
      <dgm:prSet presAssocID="{A15206F2-9289-4261-8DD1-220095B31EA0}" presName="composite" presStyleCnt="0"/>
      <dgm:spPr/>
    </dgm:pt>
    <dgm:pt modelId="{EF8A87D5-6A11-49A5-AE55-FA86518451D7}" type="pres">
      <dgm:prSet presAssocID="{A15206F2-9289-4261-8DD1-220095B31EA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F87A59-F644-4013-96AD-A655ABC8225D}" type="pres">
      <dgm:prSet presAssocID="{A15206F2-9289-4261-8DD1-220095B31EA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55F0DFB-CAF0-4208-96C8-C565C749B77F}" type="pres">
      <dgm:prSet presAssocID="{189830E8-CD9A-40D0-A1D7-AFAE028D9307}" presName="sp" presStyleCnt="0"/>
      <dgm:spPr/>
    </dgm:pt>
    <dgm:pt modelId="{20400736-7996-4D7F-BCC8-F3BB69041C41}" type="pres">
      <dgm:prSet presAssocID="{18EEA514-5AB6-4C99-B118-3307D5B4637F}" presName="composite" presStyleCnt="0"/>
      <dgm:spPr/>
    </dgm:pt>
    <dgm:pt modelId="{E905AA89-0318-4072-BA00-C37D49B0A363}" type="pres">
      <dgm:prSet presAssocID="{18EEA514-5AB6-4C99-B118-3307D5B4637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B6881A-950D-4315-A88C-9D1C1DB3C201}" type="pres">
      <dgm:prSet presAssocID="{18EEA514-5AB6-4C99-B118-3307D5B4637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77A6C43-F657-4DFF-8112-AF04275423A4}" type="pres">
      <dgm:prSet presAssocID="{D30D3F96-2CA0-4DA0-BF46-94E278D1B283}" presName="sp" presStyleCnt="0"/>
      <dgm:spPr/>
    </dgm:pt>
    <dgm:pt modelId="{CDFC91BD-9FEA-4762-B1F8-6484CB219396}" type="pres">
      <dgm:prSet presAssocID="{B2EA6A8F-84E9-4ED1-9A81-3A9D2AA2236C}" presName="composite" presStyleCnt="0"/>
      <dgm:spPr/>
    </dgm:pt>
    <dgm:pt modelId="{88B76839-3458-44FC-8AB5-FB4250C2C393}" type="pres">
      <dgm:prSet presAssocID="{B2EA6A8F-84E9-4ED1-9A81-3A9D2AA2236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98467A-AA5C-4164-98CE-67040D7D7D23}" type="pres">
      <dgm:prSet presAssocID="{B2EA6A8F-84E9-4ED1-9A81-3A9D2AA2236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71D84A3-5FCE-4397-B355-0AC29F5F54C7}" srcId="{B2EA6A8F-84E9-4ED1-9A81-3A9D2AA2236C}" destId="{947A86D0-4288-4F6C-833C-4EA34B8C67CB}" srcOrd="0" destOrd="0" parTransId="{4BDAB09F-AB3D-485D-8E8B-9E12A43E2246}" sibTransId="{B53D45BC-49DD-413E-8130-CA4DCA4DFBC7}"/>
    <dgm:cxn modelId="{8FAA5CDF-86C2-4D6C-A0A2-40DCFEAD5EF9}" srcId="{C9242271-4768-47E8-8806-0EA901D32755}" destId="{2D0FCE2E-64A7-491E-8B1F-A011095599F2}" srcOrd="0" destOrd="0" parTransId="{282709C9-1F00-489C-AC50-3E8DE88881A2}" sibTransId="{2C9C26AA-14BE-44AF-9797-F95CCC77FC36}"/>
    <dgm:cxn modelId="{6908921E-C774-422C-81A8-217BB139A443}" srcId="{C9242271-4768-47E8-8806-0EA901D32755}" destId="{18EEA514-5AB6-4C99-B118-3307D5B4637F}" srcOrd="2" destOrd="0" parTransId="{35F53C45-81FF-4ED8-9096-C6D5143F1318}" sibTransId="{D30D3F96-2CA0-4DA0-BF46-94E278D1B283}"/>
    <dgm:cxn modelId="{00EDAE07-83F7-4E1E-B4C7-754C13A62A16}" type="presOf" srcId="{2D0FCE2E-64A7-491E-8B1F-A011095599F2}" destId="{C993FB64-F03F-4724-80F8-6E949418E2B4}" srcOrd="0" destOrd="0" presId="urn:microsoft.com/office/officeart/2005/8/layout/chevron2"/>
    <dgm:cxn modelId="{9A9D0DD0-0652-4486-9D8C-99E38B4B9070}" type="presOf" srcId="{18EEA514-5AB6-4C99-B118-3307D5B4637F}" destId="{E905AA89-0318-4072-BA00-C37D49B0A363}" srcOrd="0" destOrd="0" presId="urn:microsoft.com/office/officeart/2005/8/layout/chevron2"/>
    <dgm:cxn modelId="{2A3FB6F3-E66A-4FC6-BC91-D704D7742829}" srcId="{A15206F2-9289-4261-8DD1-220095B31EA0}" destId="{69D1431B-713A-4EB9-9F82-584A5BFC2AC0}" srcOrd="0" destOrd="0" parTransId="{5C7C16AF-8F46-47DE-B14C-DCBFF5D831DD}" sibTransId="{29DA75D8-0E14-4777-9839-02783D04690C}"/>
    <dgm:cxn modelId="{2C5AB671-0C61-496F-BC8F-ACB885391BCE}" type="presOf" srcId="{69D1431B-713A-4EB9-9F82-584A5BFC2AC0}" destId="{5AF87A59-F644-4013-96AD-A655ABC8225D}" srcOrd="0" destOrd="0" presId="urn:microsoft.com/office/officeart/2005/8/layout/chevron2"/>
    <dgm:cxn modelId="{9AB0D341-5B40-46C3-B2C2-35C6E7C31F9C}" srcId="{2D0FCE2E-64A7-491E-8B1F-A011095599F2}" destId="{2E80CDB2-A73A-4B79-8846-AB8921FAF64C}" srcOrd="0" destOrd="0" parTransId="{1EC515A5-8B4A-41A1-B78E-CA17B81DA188}" sibTransId="{E5424B4B-08C6-4DAB-B9DE-BCD9F6DB402C}"/>
    <dgm:cxn modelId="{D19CC555-C0DE-4AF4-BD5C-6C608B28D791}" type="presOf" srcId="{947A86D0-4288-4F6C-833C-4EA34B8C67CB}" destId="{4898467A-AA5C-4164-98CE-67040D7D7D23}" srcOrd="0" destOrd="0" presId="urn:microsoft.com/office/officeart/2005/8/layout/chevron2"/>
    <dgm:cxn modelId="{CAD9D750-7F04-46F7-BB14-FD0324CA4091}" type="presOf" srcId="{A15206F2-9289-4261-8DD1-220095B31EA0}" destId="{EF8A87D5-6A11-49A5-AE55-FA86518451D7}" srcOrd="0" destOrd="0" presId="urn:microsoft.com/office/officeart/2005/8/layout/chevron2"/>
    <dgm:cxn modelId="{CD93E5C6-F44F-43F8-B425-90DDBD31C9D8}" type="presOf" srcId="{2E80CDB2-A73A-4B79-8846-AB8921FAF64C}" destId="{ADA5B7FE-F583-4B6E-8965-0B16B09EFDD0}" srcOrd="0" destOrd="0" presId="urn:microsoft.com/office/officeart/2005/8/layout/chevron2"/>
    <dgm:cxn modelId="{F079F9C1-025E-4C44-8692-10C8A21D1F7D}" srcId="{C9242271-4768-47E8-8806-0EA901D32755}" destId="{A15206F2-9289-4261-8DD1-220095B31EA0}" srcOrd="1" destOrd="0" parTransId="{6B551F45-EE0E-45FA-A73D-28F736139CCB}" sibTransId="{189830E8-CD9A-40D0-A1D7-AFAE028D9307}"/>
    <dgm:cxn modelId="{6F779B3C-13B0-441A-B3F0-70FED3AEE0F2}" srcId="{C9242271-4768-47E8-8806-0EA901D32755}" destId="{B2EA6A8F-84E9-4ED1-9A81-3A9D2AA2236C}" srcOrd="3" destOrd="0" parTransId="{12A4D2AC-FE8E-4188-B280-E06C1A77F7DE}" sibTransId="{BEE7C469-D2D1-4214-8514-12D330CCB564}"/>
    <dgm:cxn modelId="{399987BC-051B-4689-AF61-20175DA8057C}" type="presOf" srcId="{B2EA6A8F-84E9-4ED1-9A81-3A9D2AA2236C}" destId="{88B76839-3458-44FC-8AB5-FB4250C2C393}" srcOrd="0" destOrd="0" presId="urn:microsoft.com/office/officeart/2005/8/layout/chevron2"/>
    <dgm:cxn modelId="{D6779A71-EBBA-4EBA-AF16-EADA7F412A5A}" srcId="{18EEA514-5AB6-4C99-B118-3307D5B4637F}" destId="{B1899444-6EBC-4A00-A408-41822C0C5303}" srcOrd="0" destOrd="0" parTransId="{157D0EF7-6B89-49CB-A0E0-7E41417B2ABF}" sibTransId="{38A2E660-A0EC-4097-BCBE-4AAD2BF89DF4}"/>
    <dgm:cxn modelId="{9BD9A5E1-58EF-461E-A667-ADD4205738DD}" type="presOf" srcId="{C9242271-4768-47E8-8806-0EA901D32755}" destId="{F61CDDFE-B460-4A8D-9D80-2F66C07BF077}" srcOrd="0" destOrd="0" presId="urn:microsoft.com/office/officeart/2005/8/layout/chevron2"/>
    <dgm:cxn modelId="{316B7E55-57F6-4DE9-B478-B93D5F70F70F}" type="presOf" srcId="{B1899444-6EBC-4A00-A408-41822C0C5303}" destId="{B2B6881A-950D-4315-A88C-9D1C1DB3C201}" srcOrd="0" destOrd="0" presId="urn:microsoft.com/office/officeart/2005/8/layout/chevron2"/>
    <dgm:cxn modelId="{CA9E68DC-557C-4743-B592-0DFC35B6EEC2}" type="presParOf" srcId="{F61CDDFE-B460-4A8D-9D80-2F66C07BF077}" destId="{990630D2-F897-47DE-8C2B-F093D8375DD4}" srcOrd="0" destOrd="0" presId="urn:microsoft.com/office/officeart/2005/8/layout/chevron2"/>
    <dgm:cxn modelId="{4128C29E-798F-4C03-8E62-0937CBB72BBE}" type="presParOf" srcId="{990630D2-F897-47DE-8C2B-F093D8375DD4}" destId="{C993FB64-F03F-4724-80F8-6E949418E2B4}" srcOrd="0" destOrd="0" presId="urn:microsoft.com/office/officeart/2005/8/layout/chevron2"/>
    <dgm:cxn modelId="{F46720E6-2C6D-46BA-B40A-8F9C6C050AF6}" type="presParOf" srcId="{990630D2-F897-47DE-8C2B-F093D8375DD4}" destId="{ADA5B7FE-F583-4B6E-8965-0B16B09EFDD0}" srcOrd="1" destOrd="0" presId="urn:microsoft.com/office/officeart/2005/8/layout/chevron2"/>
    <dgm:cxn modelId="{07013E09-7DAE-48CB-926F-8D6CF744156C}" type="presParOf" srcId="{F61CDDFE-B460-4A8D-9D80-2F66C07BF077}" destId="{743CA06B-29A1-4C2A-A89A-C0EC94D4DEA4}" srcOrd="1" destOrd="0" presId="urn:microsoft.com/office/officeart/2005/8/layout/chevron2"/>
    <dgm:cxn modelId="{C46AE50F-240F-4151-82AC-56988FF3C0B6}" type="presParOf" srcId="{F61CDDFE-B460-4A8D-9D80-2F66C07BF077}" destId="{4FA16820-EEDD-42F8-8A32-DF560193FCAE}" srcOrd="2" destOrd="0" presId="urn:microsoft.com/office/officeart/2005/8/layout/chevron2"/>
    <dgm:cxn modelId="{8D8D87DA-531D-4D09-9DF8-BBC254029BB1}" type="presParOf" srcId="{4FA16820-EEDD-42F8-8A32-DF560193FCAE}" destId="{EF8A87D5-6A11-49A5-AE55-FA86518451D7}" srcOrd="0" destOrd="0" presId="urn:microsoft.com/office/officeart/2005/8/layout/chevron2"/>
    <dgm:cxn modelId="{592F8A34-52F6-4846-B469-6B3BF57CB24C}" type="presParOf" srcId="{4FA16820-EEDD-42F8-8A32-DF560193FCAE}" destId="{5AF87A59-F644-4013-96AD-A655ABC8225D}" srcOrd="1" destOrd="0" presId="urn:microsoft.com/office/officeart/2005/8/layout/chevron2"/>
    <dgm:cxn modelId="{524C10E3-ACA4-429C-BB98-6CDFEBA336DB}" type="presParOf" srcId="{F61CDDFE-B460-4A8D-9D80-2F66C07BF077}" destId="{E55F0DFB-CAF0-4208-96C8-C565C749B77F}" srcOrd="3" destOrd="0" presId="urn:microsoft.com/office/officeart/2005/8/layout/chevron2"/>
    <dgm:cxn modelId="{C1B402A9-3B44-4D63-96E4-C85E0289440D}" type="presParOf" srcId="{F61CDDFE-B460-4A8D-9D80-2F66C07BF077}" destId="{20400736-7996-4D7F-BCC8-F3BB69041C41}" srcOrd="4" destOrd="0" presId="urn:microsoft.com/office/officeart/2005/8/layout/chevron2"/>
    <dgm:cxn modelId="{DF174CED-0116-424E-84E4-3E66BF6E10B6}" type="presParOf" srcId="{20400736-7996-4D7F-BCC8-F3BB69041C41}" destId="{E905AA89-0318-4072-BA00-C37D49B0A363}" srcOrd="0" destOrd="0" presId="urn:microsoft.com/office/officeart/2005/8/layout/chevron2"/>
    <dgm:cxn modelId="{9FA82EFB-5905-49D0-98EE-05B1D8683737}" type="presParOf" srcId="{20400736-7996-4D7F-BCC8-F3BB69041C41}" destId="{B2B6881A-950D-4315-A88C-9D1C1DB3C201}" srcOrd="1" destOrd="0" presId="urn:microsoft.com/office/officeart/2005/8/layout/chevron2"/>
    <dgm:cxn modelId="{470A91ED-B6F0-4E1F-9FE3-BD4D2286F1B5}" type="presParOf" srcId="{F61CDDFE-B460-4A8D-9D80-2F66C07BF077}" destId="{377A6C43-F657-4DFF-8112-AF04275423A4}" srcOrd="5" destOrd="0" presId="urn:microsoft.com/office/officeart/2005/8/layout/chevron2"/>
    <dgm:cxn modelId="{CC6EA5A3-FD2F-40E1-A0FE-5F82A0B61459}" type="presParOf" srcId="{F61CDDFE-B460-4A8D-9D80-2F66C07BF077}" destId="{CDFC91BD-9FEA-4762-B1F8-6484CB219396}" srcOrd="6" destOrd="0" presId="urn:microsoft.com/office/officeart/2005/8/layout/chevron2"/>
    <dgm:cxn modelId="{70A7E3E1-B9A9-469F-BFD0-6E57F2BF021B}" type="presParOf" srcId="{CDFC91BD-9FEA-4762-B1F8-6484CB219396}" destId="{88B76839-3458-44FC-8AB5-FB4250C2C393}" srcOrd="0" destOrd="0" presId="urn:microsoft.com/office/officeart/2005/8/layout/chevron2"/>
    <dgm:cxn modelId="{8F03F016-58F7-4C4F-B06D-B92CCBBFD39B}" type="presParOf" srcId="{CDFC91BD-9FEA-4762-B1F8-6484CB219396}" destId="{4898467A-AA5C-4164-98CE-67040D7D7D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443D2-1017-47D4-879C-92EB2278D0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6098F20-4AFB-4C2F-AA60-4EC4A06DD1F5}">
      <dgm:prSet phldrT="[Texto]"/>
      <dgm:spPr/>
      <dgm:t>
        <a:bodyPr/>
        <a:lstStyle/>
        <a:p>
          <a:r>
            <a:rPr lang="pt-PT" dirty="0" smtClean="0"/>
            <a:t>materiais pedagógicos</a:t>
          </a:r>
          <a:endParaRPr lang="pt-PT" dirty="0"/>
        </a:p>
      </dgm:t>
    </dgm:pt>
    <dgm:pt modelId="{DDB5B45D-DF5F-42A3-85D9-FFC09D7334EE}" type="parTrans" cxnId="{74F9C84C-E475-4890-B078-91E4DF27DD62}">
      <dgm:prSet/>
      <dgm:spPr/>
      <dgm:t>
        <a:bodyPr/>
        <a:lstStyle/>
        <a:p>
          <a:endParaRPr lang="pt-PT"/>
        </a:p>
      </dgm:t>
    </dgm:pt>
    <dgm:pt modelId="{05087C6F-6234-4253-931B-F41AF94F0677}" type="sibTrans" cxnId="{74F9C84C-E475-4890-B078-91E4DF27DD62}">
      <dgm:prSet/>
      <dgm:spPr/>
      <dgm:t>
        <a:bodyPr/>
        <a:lstStyle/>
        <a:p>
          <a:endParaRPr lang="pt-PT"/>
        </a:p>
      </dgm:t>
    </dgm:pt>
    <dgm:pt modelId="{D9BC9364-952D-4223-A031-5B27D080410A}">
      <dgm:prSet phldrT="[Texto]"/>
      <dgm:spPr/>
      <dgm:t>
        <a:bodyPr/>
        <a:lstStyle/>
        <a:p>
          <a:r>
            <a:rPr lang="pt-PT" dirty="0" smtClean="0"/>
            <a:t>fórum e conferências</a:t>
          </a:r>
          <a:endParaRPr lang="pt-PT" dirty="0"/>
        </a:p>
      </dgm:t>
    </dgm:pt>
    <dgm:pt modelId="{C8788416-08B7-453A-AC71-42A890D37D1A}" type="parTrans" cxnId="{4E019C88-A8B3-442B-BF91-28F93812321E}">
      <dgm:prSet/>
      <dgm:spPr/>
      <dgm:t>
        <a:bodyPr/>
        <a:lstStyle/>
        <a:p>
          <a:endParaRPr lang="pt-PT"/>
        </a:p>
      </dgm:t>
    </dgm:pt>
    <dgm:pt modelId="{C6C1F30E-2905-49A0-B055-93A29DC81833}" type="sibTrans" cxnId="{4E019C88-A8B3-442B-BF91-28F93812321E}">
      <dgm:prSet/>
      <dgm:spPr/>
      <dgm:t>
        <a:bodyPr/>
        <a:lstStyle/>
        <a:p>
          <a:endParaRPr lang="pt-PT"/>
        </a:p>
      </dgm:t>
    </dgm:pt>
    <dgm:pt modelId="{4F9F2100-D516-4DCC-B3CA-8A22B9D60AED}">
      <dgm:prSet phldrT="[Texto]"/>
      <dgm:spPr/>
      <dgm:t>
        <a:bodyPr/>
        <a:lstStyle/>
        <a:p>
          <a:r>
            <a:rPr lang="pt-PT" dirty="0" err="1" smtClean="0"/>
            <a:t>auto-avaliação</a:t>
          </a:r>
          <a:endParaRPr lang="pt-PT" dirty="0"/>
        </a:p>
      </dgm:t>
    </dgm:pt>
    <dgm:pt modelId="{D634AE64-A39B-47BF-85A2-60ACD6D4AA75}" type="parTrans" cxnId="{790DD8CF-072F-4CDC-9DB8-8A7064D5D208}">
      <dgm:prSet/>
      <dgm:spPr/>
      <dgm:t>
        <a:bodyPr/>
        <a:lstStyle/>
        <a:p>
          <a:endParaRPr lang="pt-PT"/>
        </a:p>
      </dgm:t>
    </dgm:pt>
    <dgm:pt modelId="{C6D267DB-3687-4703-9BC8-1BBB30F526DF}" type="sibTrans" cxnId="{790DD8CF-072F-4CDC-9DB8-8A7064D5D208}">
      <dgm:prSet/>
      <dgm:spPr/>
      <dgm:t>
        <a:bodyPr/>
        <a:lstStyle/>
        <a:p>
          <a:endParaRPr lang="pt-PT"/>
        </a:p>
      </dgm:t>
    </dgm:pt>
    <dgm:pt modelId="{64DEDF82-12B2-4BE5-B59C-9BD34C082CC8}" type="pres">
      <dgm:prSet presAssocID="{867443D2-1017-47D4-879C-92EB2278D0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96BFEC9-8B9D-4C5E-91E9-C8586302260F}" type="pres">
      <dgm:prSet presAssocID="{66098F20-4AFB-4C2F-AA60-4EC4A06DD1F5}" presName="parentLin" presStyleCnt="0"/>
      <dgm:spPr/>
    </dgm:pt>
    <dgm:pt modelId="{E9AB5A87-DE44-45B4-AB79-B8ECF1599222}" type="pres">
      <dgm:prSet presAssocID="{66098F20-4AFB-4C2F-AA60-4EC4A06DD1F5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2DD35C31-AFEB-484D-A386-D393319EEB2D}" type="pres">
      <dgm:prSet presAssocID="{66098F20-4AFB-4C2F-AA60-4EC4A06DD1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913E07B-2257-4332-98FC-A22F4D5A3DB4}" type="pres">
      <dgm:prSet presAssocID="{66098F20-4AFB-4C2F-AA60-4EC4A06DD1F5}" presName="negativeSpace" presStyleCnt="0"/>
      <dgm:spPr/>
    </dgm:pt>
    <dgm:pt modelId="{5C80E1D0-2425-40CF-BD17-FED9FFCAF573}" type="pres">
      <dgm:prSet presAssocID="{66098F20-4AFB-4C2F-AA60-4EC4A06DD1F5}" presName="childText" presStyleLbl="conFgAcc1" presStyleIdx="0" presStyleCnt="3">
        <dgm:presLayoutVars>
          <dgm:bulletEnabled val="1"/>
        </dgm:presLayoutVars>
      </dgm:prSet>
      <dgm:spPr/>
    </dgm:pt>
    <dgm:pt modelId="{2A6CCB06-6A91-42BB-8BAF-13C3AF04F0A4}" type="pres">
      <dgm:prSet presAssocID="{05087C6F-6234-4253-931B-F41AF94F0677}" presName="spaceBetweenRectangles" presStyleCnt="0"/>
      <dgm:spPr/>
    </dgm:pt>
    <dgm:pt modelId="{87F3E01F-33CE-4D57-86A1-918C86E7189D}" type="pres">
      <dgm:prSet presAssocID="{D9BC9364-952D-4223-A031-5B27D080410A}" presName="parentLin" presStyleCnt="0"/>
      <dgm:spPr/>
    </dgm:pt>
    <dgm:pt modelId="{2CC09529-098F-4DCD-A677-078705B320EE}" type="pres">
      <dgm:prSet presAssocID="{D9BC9364-952D-4223-A031-5B27D080410A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24BF0A68-5F15-48FF-8B25-DDEEC0C4439E}" type="pres">
      <dgm:prSet presAssocID="{D9BC9364-952D-4223-A031-5B27D08041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0760DB-3E0F-4CE1-91C1-E732DBF6C5F5}" type="pres">
      <dgm:prSet presAssocID="{D9BC9364-952D-4223-A031-5B27D080410A}" presName="negativeSpace" presStyleCnt="0"/>
      <dgm:spPr/>
    </dgm:pt>
    <dgm:pt modelId="{1B8CF03C-DB4A-4F7E-80B9-18790D7D3BC2}" type="pres">
      <dgm:prSet presAssocID="{D9BC9364-952D-4223-A031-5B27D080410A}" presName="childText" presStyleLbl="conFgAcc1" presStyleIdx="1" presStyleCnt="3">
        <dgm:presLayoutVars>
          <dgm:bulletEnabled val="1"/>
        </dgm:presLayoutVars>
      </dgm:prSet>
      <dgm:spPr/>
    </dgm:pt>
    <dgm:pt modelId="{99F8813E-75EF-470E-B36D-26BAADE1E443}" type="pres">
      <dgm:prSet presAssocID="{C6C1F30E-2905-49A0-B055-93A29DC81833}" presName="spaceBetweenRectangles" presStyleCnt="0"/>
      <dgm:spPr/>
    </dgm:pt>
    <dgm:pt modelId="{2B84FCBF-6A56-4DD1-88F1-D10FBB992C56}" type="pres">
      <dgm:prSet presAssocID="{4F9F2100-D516-4DCC-B3CA-8A22B9D60AED}" presName="parentLin" presStyleCnt="0"/>
      <dgm:spPr/>
    </dgm:pt>
    <dgm:pt modelId="{7C789464-18F3-47CE-88F1-7F93BD54625A}" type="pres">
      <dgm:prSet presAssocID="{4F9F2100-D516-4DCC-B3CA-8A22B9D60AED}" presName="parentLeftMargin" presStyleLbl="node1" presStyleIdx="1" presStyleCnt="3"/>
      <dgm:spPr/>
      <dgm:t>
        <a:bodyPr/>
        <a:lstStyle/>
        <a:p>
          <a:endParaRPr lang="pt-PT"/>
        </a:p>
      </dgm:t>
    </dgm:pt>
    <dgm:pt modelId="{56749D4F-16B2-4CF2-918B-12A8305CA3CA}" type="pres">
      <dgm:prSet presAssocID="{4F9F2100-D516-4DCC-B3CA-8A22B9D60AE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D950FA-ACBA-401D-A4C7-A6976DA3F63E}" type="pres">
      <dgm:prSet presAssocID="{4F9F2100-D516-4DCC-B3CA-8A22B9D60AED}" presName="negativeSpace" presStyleCnt="0"/>
      <dgm:spPr/>
    </dgm:pt>
    <dgm:pt modelId="{E155CE02-74F2-46BD-87B6-1267FBFBE969}" type="pres">
      <dgm:prSet presAssocID="{4F9F2100-D516-4DCC-B3CA-8A22B9D60A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3CF66A-0EC9-4899-8A9F-5D79720FA03A}" type="presOf" srcId="{4F9F2100-D516-4DCC-B3CA-8A22B9D60AED}" destId="{56749D4F-16B2-4CF2-918B-12A8305CA3CA}" srcOrd="1" destOrd="0" presId="urn:microsoft.com/office/officeart/2005/8/layout/list1"/>
    <dgm:cxn modelId="{74F9C84C-E475-4890-B078-91E4DF27DD62}" srcId="{867443D2-1017-47D4-879C-92EB2278D089}" destId="{66098F20-4AFB-4C2F-AA60-4EC4A06DD1F5}" srcOrd="0" destOrd="0" parTransId="{DDB5B45D-DF5F-42A3-85D9-FFC09D7334EE}" sibTransId="{05087C6F-6234-4253-931B-F41AF94F0677}"/>
    <dgm:cxn modelId="{40D02CF5-0BBD-45EC-9EC7-C7050BA6A830}" type="presOf" srcId="{4F9F2100-D516-4DCC-B3CA-8A22B9D60AED}" destId="{7C789464-18F3-47CE-88F1-7F93BD54625A}" srcOrd="0" destOrd="0" presId="urn:microsoft.com/office/officeart/2005/8/layout/list1"/>
    <dgm:cxn modelId="{B02520FE-7822-4F4A-9E1C-693D065A1EF0}" type="presOf" srcId="{66098F20-4AFB-4C2F-AA60-4EC4A06DD1F5}" destId="{E9AB5A87-DE44-45B4-AB79-B8ECF1599222}" srcOrd="0" destOrd="0" presId="urn:microsoft.com/office/officeart/2005/8/layout/list1"/>
    <dgm:cxn modelId="{58A10756-3FF0-456A-B5C2-3A7F16C93ADE}" type="presOf" srcId="{66098F20-4AFB-4C2F-AA60-4EC4A06DD1F5}" destId="{2DD35C31-AFEB-484D-A386-D393319EEB2D}" srcOrd="1" destOrd="0" presId="urn:microsoft.com/office/officeart/2005/8/layout/list1"/>
    <dgm:cxn modelId="{44D070FB-B619-4B8A-881E-ED288B3AB416}" type="presOf" srcId="{867443D2-1017-47D4-879C-92EB2278D089}" destId="{64DEDF82-12B2-4BE5-B59C-9BD34C082CC8}" srcOrd="0" destOrd="0" presId="urn:microsoft.com/office/officeart/2005/8/layout/list1"/>
    <dgm:cxn modelId="{48E34754-0509-4B1F-967C-41AB4D9825C7}" type="presOf" srcId="{D9BC9364-952D-4223-A031-5B27D080410A}" destId="{24BF0A68-5F15-48FF-8B25-DDEEC0C4439E}" srcOrd="1" destOrd="0" presId="urn:microsoft.com/office/officeart/2005/8/layout/list1"/>
    <dgm:cxn modelId="{B0A14A9B-E251-4427-80DE-9F521AE6E22B}" type="presOf" srcId="{D9BC9364-952D-4223-A031-5B27D080410A}" destId="{2CC09529-098F-4DCD-A677-078705B320EE}" srcOrd="0" destOrd="0" presId="urn:microsoft.com/office/officeart/2005/8/layout/list1"/>
    <dgm:cxn modelId="{790DD8CF-072F-4CDC-9DB8-8A7064D5D208}" srcId="{867443D2-1017-47D4-879C-92EB2278D089}" destId="{4F9F2100-D516-4DCC-B3CA-8A22B9D60AED}" srcOrd="2" destOrd="0" parTransId="{D634AE64-A39B-47BF-85A2-60ACD6D4AA75}" sibTransId="{C6D267DB-3687-4703-9BC8-1BBB30F526DF}"/>
    <dgm:cxn modelId="{4E019C88-A8B3-442B-BF91-28F93812321E}" srcId="{867443D2-1017-47D4-879C-92EB2278D089}" destId="{D9BC9364-952D-4223-A031-5B27D080410A}" srcOrd="1" destOrd="0" parTransId="{C8788416-08B7-453A-AC71-42A890D37D1A}" sibTransId="{C6C1F30E-2905-49A0-B055-93A29DC81833}"/>
    <dgm:cxn modelId="{88B2DE0C-95CF-448B-AF17-C9EEF45A2098}" type="presParOf" srcId="{64DEDF82-12B2-4BE5-B59C-9BD34C082CC8}" destId="{E96BFEC9-8B9D-4C5E-91E9-C8586302260F}" srcOrd="0" destOrd="0" presId="urn:microsoft.com/office/officeart/2005/8/layout/list1"/>
    <dgm:cxn modelId="{0A06CD24-5F3D-4BF6-9AF0-03675BA103B2}" type="presParOf" srcId="{E96BFEC9-8B9D-4C5E-91E9-C8586302260F}" destId="{E9AB5A87-DE44-45B4-AB79-B8ECF1599222}" srcOrd="0" destOrd="0" presId="urn:microsoft.com/office/officeart/2005/8/layout/list1"/>
    <dgm:cxn modelId="{A366AE87-39F4-4124-975D-C8DF49809B6D}" type="presParOf" srcId="{E96BFEC9-8B9D-4C5E-91E9-C8586302260F}" destId="{2DD35C31-AFEB-484D-A386-D393319EEB2D}" srcOrd="1" destOrd="0" presId="urn:microsoft.com/office/officeart/2005/8/layout/list1"/>
    <dgm:cxn modelId="{087A4C16-615C-4B63-B361-96D334EBCBA6}" type="presParOf" srcId="{64DEDF82-12B2-4BE5-B59C-9BD34C082CC8}" destId="{3913E07B-2257-4332-98FC-A22F4D5A3DB4}" srcOrd="1" destOrd="0" presId="urn:microsoft.com/office/officeart/2005/8/layout/list1"/>
    <dgm:cxn modelId="{CF77F35A-FA82-4E83-AD07-604212B129FD}" type="presParOf" srcId="{64DEDF82-12B2-4BE5-B59C-9BD34C082CC8}" destId="{5C80E1D0-2425-40CF-BD17-FED9FFCAF573}" srcOrd="2" destOrd="0" presId="urn:microsoft.com/office/officeart/2005/8/layout/list1"/>
    <dgm:cxn modelId="{C3947E30-1285-4B57-A5FB-2DCB10BF2B41}" type="presParOf" srcId="{64DEDF82-12B2-4BE5-B59C-9BD34C082CC8}" destId="{2A6CCB06-6A91-42BB-8BAF-13C3AF04F0A4}" srcOrd="3" destOrd="0" presId="urn:microsoft.com/office/officeart/2005/8/layout/list1"/>
    <dgm:cxn modelId="{429ADCF6-6521-4598-9AED-F7407F5C2640}" type="presParOf" srcId="{64DEDF82-12B2-4BE5-B59C-9BD34C082CC8}" destId="{87F3E01F-33CE-4D57-86A1-918C86E7189D}" srcOrd="4" destOrd="0" presId="urn:microsoft.com/office/officeart/2005/8/layout/list1"/>
    <dgm:cxn modelId="{8B4BB878-0A8A-4AC3-A91C-D0039CD7FC3A}" type="presParOf" srcId="{87F3E01F-33CE-4D57-86A1-918C86E7189D}" destId="{2CC09529-098F-4DCD-A677-078705B320EE}" srcOrd="0" destOrd="0" presId="urn:microsoft.com/office/officeart/2005/8/layout/list1"/>
    <dgm:cxn modelId="{98AA2F8F-AE4F-4837-930C-3570FF0FE17F}" type="presParOf" srcId="{87F3E01F-33CE-4D57-86A1-918C86E7189D}" destId="{24BF0A68-5F15-48FF-8B25-DDEEC0C4439E}" srcOrd="1" destOrd="0" presId="urn:microsoft.com/office/officeart/2005/8/layout/list1"/>
    <dgm:cxn modelId="{17D50CBC-C5AF-4E2A-840A-CCAEAB8B2581}" type="presParOf" srcId="{64DEDF82-12B2-4BE5-B59C-9BD34C082CC8}" destId="{480760DB-3E0F-4CE1-91C1-E732DBF6C5F5}" srcOrd="5" destOrd="0" presId="urn:microsoft.com/office/officeart/2005/8/layout/list1"/>
    <dgm:cxn modelId="{38CBB1A5-66F2-42A9-B0C6-E369B8A565BD}" type="presParOf" srcId="{64DEDF82-12B2-4BE5-B59C-9BD34C082CC8}" destId="{1B8CF03C-DB4A-4F7E-80B9-18790D7D3BC2}" srcOrd="6" destOrd="0" presId="urn:microsoft.com/office/officeart/2005/8/layout/list1"/>
    <dgm:cxn modelId="{1E464B47-F738-400E-9550-BD480D843AC2}" type="presParOf" srcId="{64DEDF82-12B2-4BE5-B59C-9BD34C082CC8}" destId="{99F8813E-75EF-470E-B36D-26BAADE1E443}" srcOrd="7" destOrd="0" presId="urn:microsoft.com/office/officeart/2005/8/layout/list1"/>
    <dgm:cxn modelId="{5AAFA9E7-EBBB-4720-A84E-86BD4C30D0C1}" type="presParOf" srcId="{64DEDF82-12B2-4BE5-B59C-9BD34C082CC8}" destId="{2B84FCBF-6A56-4DD1-88F1-D10FBB992C56}" srcOrd="8" destOrd="0" presId="urn:microsoft.com/office/officeart/2005/8/layout/list1"/>
    <dgm:cxn modelId="{1FAAA172-C0A1-4549-9DB5-FDF9D09DCD94}" type="presParOf" srcId="{2B84FCBF-6A56-4DD1-88F1-D10FBB992C56}" destId="{7C789464-18F3-47CE-88F1-7F93BD54625A}" srcOrd="0" destOrd="0" presId="urn:microsoft.com/office/officeart/2005/8/layout/list1"/>
    <dgm:cxn modelId="{BABA34E9-386C-4FA8-840E-A36A68CC020C}" type="presParOf" srcId="{2B84FCBF-6A56-4DD1-88F1-D10FBB992C56}" destId="{56749D4F-16B2-4CF2-918B-12A8305CA3CA}" srcOrd="1" destOrd="0" presId="urn:microsoft.com/office/officeart/2005/8/layout/list1"/>
    <dgm:cxn modelId="{5280A3C8-C2A4-4F1C-926C-EC766F68D1D8}" type="presParOf" srcId="{64DEDF82-12B2-4BE5-B59C-9BD34C082CC8}" destId="{DCD950FA-ACBA-401D-A4C7-A6976DA3F63E}" srcOrd="9" destOrd="0" presId="urn:microsoft.com/office/officeart/2005/8/layout/list1"/>
    <dgm:cxn modelId="{B37C0D8E-5833-4943-9268-1974C9FABEA6}" type="presParOf" srcId="{64DEDF82-12B2-4BE5-B59C-9BD34C082CC8}" destId="{E155CE02-74F2-46BD-87B6-1267FBFBE9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7443D2-1017-47D4-879C-92EB2278D0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6098F20-4AFB-4C2F-AA60-4EC4A06DD1F5}">
      <dgm:prSet phldrT="[Texto]"/>
      <dgm:spPr/>
      <dgm:t>
        <a:bodyPr/>
        <a:lstStyle/>
        <a:p>
          <a:r>
            <a:rPr lang="pt-PT" dirty="0" smtClean="0"/>
            <a:t>divulgação</a:t>
          </a:r>
          <a:endParaRPr lang="pt-PT" dirty="0"/>
        </a:p>
      </dgm:t>
    </dgm:pt>
    <dgm:pt modelId="{DDB5B45D-DF5F-42A3-85D9-FFC09D7334EE}" type="parTrans" cxnId="{74F9C84C-E475-4890-B078-91E4DF27DD62}">
      <dgm:prSet/>
      <dgm:spPr/>
      <dgm:t>
        <a:bodyPr/>
        <a:lstStyle/>
        <a:p>
          <a:endParaRPr lang="pt-PT"/>
        </a:p>
      </dgm:t>
    </dgm:pt>
    <dgm:pt modelId="{05087C6F-6234-4253-931B-F41AF94F0677}" type="sibTrans" cxnId="{74F9C84C-E475-4890-B078-91E4DF27DD62}">
      <dgm:prSet/>
      <dgm:spPr/>
      <dgm:t>
        <a:bodyPr/>
        <a:lstStyle/>
        <a:p>
          <a:endParaRPr lang="pt-PT"/>
        </a:p>
      </dgm:t>
    </dgm:pt>
    <dgm:pt modelId="{D9BC9364-952D-4223-A031-5B27D080410A}">
      <dgm:prSet phldrT="[Texto]"/>
      <dgm:spPr/>
      <dgm:t>
        <a:bodyPr/>
        <a:lstStyle/>
        <a:p>
          <a:r>
            <a:rPr lang="pt-PT" dirty="0" smtClean="0"/>
            <a:t>motivação</a:t>
          </a:r>
          <a:endParaRPr lang="pt-PT" dirty="0"/>
        </a:p>
      </dgm:t>
    </dgm:pt>
    <dgm:pt modelId="{C8788416-08B7-453A-AC71-42A890D37D1A}" type="parTrans" cxnId="{4E019C88-A8B3-442B-BF91-28F93812321E}">
      <dgm:prSet/>
      <dgm:spPr/>
      <dgm:t>
        <a:bodyPr/>
        <a:lstStyle/>
        <a:p>
          <a:endParaRPr lang="pt-PT"/>
        </a:p>
      </dgm:t>
    </dgm:pt>
    <dgm:pt modelId="{C6C1F30E-2905-49A0-B055-93A29DC81833}" type="sibTrans" cxnId="{4E019C88-A8B3-442B-BF91-28F93812321E}">
      <dgm:prSet/>
      <dgm:spPr/>
      <dgm:t>
        <a:bodyPr/>
        <a:lstStyle/>
        <a:p>
          <a:endParaRPr lang="pt-PT"/>
        </a:p>
      </dgm:t>
    </dgm:pt>
    <dgm:pt modelId="{4F9F2100-D516-4DCC-B3CA-8A22B9D60AED}">
      <dgm:prSet phldrT="[Texto]"/>
      <dgm:spPr/>
      <dgm:t>
        <a:bodyPr/>
        <a:lstStyle/>
        <a:p>
          <a:r>
            <a:rPr lang="pt-PT" dirty="0" smtClean="0"/>
            <a:t>interação</a:t>
          </a:r>
          <a:endParaRPr lang="pt-PT" dirty="0"/>
        </a:p>
      </dgm:t>
    </dgm:pt>
    <dgm:pt modelId="{D634AE64-A39B-47BF-85A2-60ACD6D4AA75}" type="parTrans" cxnId="{790DD8CF-072F-4CDC-9DB8-8A7064D5D208}">
      <dgm:prSet/>
      <dgm:spPr/>
      <dgm:t>
        <a:bodyPr/>
        <a:lstStyle/>
        <a:p>
          <a:endParaRPr lang="pt-PT"/>
        </a:p>
      </dgm:t>
    </dgm:pt>
    <dgm:pt modelId="{C6D267DB-3687-4703-9BC8-1BBB30F526DF}" type="sibTrans" cxnId="{790DD8CF-072F-4CDC-9DB8-8A7064D5D208}">
      <dgm:prSet/>
      <dgm:spPr/>
      <dgm:t>
        <a:bodyPr/>
        <a:lstStyle/>
        <a:p>
          <a:endParaRPr lang="pt-PT"/>
        </a:p>
      </dgm:t>
    </dgm:pt>
    <dgm:pt modelId="{64DEDF82-12B2-4BE5-B59C-9BD34C082CC8}" type="pres">
      <dgm:prSet presAssocID="{867443D2-1017-47D4-879C-92EB2278D0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96BFEC9-8B9D-4C5E-91E9-C8586302260F}" type="pres">
      <dgm:prSet presAssocID="{66098F20-4AFB-4C2F-AA60-4EC4A06DD1F5}" presName="parentLin" presStyleCnt="0"/>
      <dgm:spPr/>
    </dgm:pt>
    <dgm:pt modelId="{E9AB5A87-DE44-45B4-AB79-B8ECF1599222}" type="pres">
      <dgm:prSet presAssocID="{66098F20-4AFB-4C2F-AA60-4EC4A06DD1F5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2DD35C31-AFEB-484D-A386-D393319EEB2D}" type="pres">
      <dgm:prSet presAssocID="{66098F20-4AFB-4C2F-AA60-4EC4A06DD1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913E07B-2257-4332-98FC-A22F4D5A3DB4}" type="pres">
      <dgm:prSet presAssocID="{66098F20-4AFB-4C2F-AA60-4EC4A06DD1F5}" presName="negativeSpace" presStyleCnt="0"/>
      <dgm:spPr/>
    </dgm:pt>
    <dgm:pt modelId="{5C80E1D0-2425-40CF-BD17-FED9FFCAF573}" type="pres">
      <dgm:prSet presAssocID="{66098F20-4AFB-4C2F-AA60-4EC4A06DD1F5}" presName="childText" presStyleLbl="conFgAcc1" presStyleIdx="0" presStyleCnt="3">
        <dgm:presLayoutVars>
          <dgm:bulletEnabled val="1"/>
        </dgm:presLayoutVars>
      </dgm:prSet>
      <dgm:spPr/>
    </dgm:pt>
    <dgm:pt modelId="{2A6CCB06-6A91-42BB-8BAF-13C3AF04F0A4}" type="pres">
      <dgm:prSet presAssocID="{05087C6F-6234-4253-931B-F41AF94F0677}" presName="spaceBetweenRectangles" presStyleCnt="0"/>
      <dgm:spPr/>
    </dgm:pt>
    <dgm:pt modelId="{87F3E01F-33CE-4D57-86A1-918C86E7189D}" type="pres">
      <dgm:prSet presAssocID="{D9BC9364-952D-4223-A031-5B27D080410A}" presName="parentLin" presStyleCnt="0"/>
      <dgm:spPr/>
    </dgm:pt>
    <dgm:pt modelId="{2CC09529-098F-4DCD-A677-078705B320EE}" type="pres">
      <dgm:prSet presAssocID="{D9BC9364-952D-4223-A031-5B27D080410A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24BF0A68-5F15-48FF-8B25-DDEEC0C4439E}" type="pres">
      <dgm:prSet presAssocID="{D9BC9364-952D-4223-A031-5B27D08041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0760DB-3E0F-4CE1-91C1-E732DBF6C5F5}" type="pres">
      <dgm:prSet presAssocID="{D9BC9364-952D-4223-A031-5B27D080410A}" presName="negativeSpace" presStyleCnt="0"/>
      <dgm:spPr/>
    </dgm:pt>
    <dgm:pt modelId="{1B8CF03C-DB4A-4F7E-80B9-18790D7D3BC2}" type="pres">
      <dgm:prSet presAssocID="{D9BC9364-952D-4223-A031-5B27D080410A}" presName="childText" presStyleLbl="conFgAcc1" presStyleIdx="1" presStyleCnt="3">
        <dgm:presLayoutVars>
          <dgm:bulletEnabled val="1"/>
        </dgm:presLayoutVars>
      </dgm:prSet>
      <dgm:spPr/>
    </dgm:pt>
    <dgm:pt modelId="{99F8813E-75EF-470E-B36D-26BAADE1E443}" type="pres">
      <dgm:prSet presAssocID="{C6C1F30E-2905-49A0-B055-93A29DC81833}" presName="spaceBetweenRectangles" presStyleCnt="0"/>
      <dgm:spPr/>
    </dgm:pt>
    <dgm:pt modelId="{2B84FCBF-6A56-4DD1-88F1-D10FBB992C56}" type="pres">
      <dgm:prSet presAssocID="{4F9F2100-D516-4DCC-B3CA-8A22B9D60AED}" presName="parentLin" presStyleCnt="0"/>
      <dgm:spPr/>
    </dgm:pt>
    <dgm:pt modelId="{7C789464-18F3-47CE-88F1-7F93BD54625A}" type="pres">
      <dgm:prSet presAssocID="{4F9F2100-D516-4DCC-B3CA-8A22B9D60AED}" presName="parentLeftMargin" presStyleLbl="node1" presStyleIdx="1" presStyleCnt="3"/>
      <dgm:spPr/>
      <dgm:t>
        <a:bodyPr/>
        <a:lstStyle/>
        <a:p>
          <a:endParaRPr lang="pt-PT"/>
        </a:p>
      </dgm:t>
    </dgm:pt>
    <dgm:pt modelId="{56749D4F-16B2-4CF2-918B-12A8305CA3CA}" type="pres">
      <dgm:prSet presAssocID="{4F9F2100-D516-4DCC-B3CA-8A22B9D60AE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D950FA-ACBA-401D-A4C7-A6976DA3F63E}" type="pres">
      <dgm:prSet presAssocID="{4F9F2100-D516-4DCC-B3CA-8A22B9D60AED}" presName="negativeSpace" presStyleCnt="0"/>
      <dgm:spPr/>
    </dgm:pt>
    <dgm:pt modelId="{E155CE02-74F2-46BD-87B6-1267FBFBE969}" type="pres">
      <dgm:prSet presAssocID="{4F9F2100-D516-4DCC-B3CA-8A22B9D60A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2E8DC1-C4C5-4577-A70C-B6507B9BAD75}" type="presOf" srcId="{4F9F2100-D516-4DCC-B3CA-8A22B9D60AED}" destId="{56749D4F-16B2-4CF2-918B-12A8305CA3CA}" srcOrd="1" destOrd="0" presId="urn:microsoft.com/office/officeart/2005/8/layout/list1"/>
    <dgm:cxn modelId="{74F9C84C-E475-4890-B078-91E4DF27DD62}" srcId="{867443D2-1017-47D4-879C-92EB2278D089}" destId="{66098F20-4AFB-4C2F-AA60-4EC4A06DD1F5}" srcOrd="0" destOrd="0" parTransId="{DDB5B45D-DF5F-42A3-85D9-FFC09D7334EE}" sibTransId="{05087C6F-6234-4253-931B-F41AF94F0677}"/>
    <dgm:cxn modelId="{1EAA0AE3-0594-4648-9F54-CD889C7B48FA}" type="presOf" srcId="{4F9F2100-D516-4DCC-B3CA-8A22B9D60AED}" destId="{7C789464-18F3-47CE-88F1-7F93BD54625A}" srcOrd="0" destOrd="0" presId="urn:microsoft.com/office/officeart/2005/8/layout/list1"/>
    <dgm:cxn modelId="{F7B40A7A-F26C-472A-A69F-5B61E375433E}" type="presOf" srcId="{66098F20-4AFB-4C2F-AA60-4EC4A06DD1F5}" destId="{2DD35C31-AFEB-484D-A386-D393319EEB2D}" srcOrd="1" destOrd="0" presId="urn:microsoft.com/office/officeart/2005/8/layout/list1"/>
    <dgm:cxn modelId="{2ABB08D6-2D9C-461A-9155-B1DB9B8EE0EF}" type="presOf" srcId="{D9BC9364-952D-4223-A031-5B27D080410A}" destId="{24BF0A68-5F15-48FF-8B25-DDEEC0C4439E}" srcOrd="1" destOrd="0" presId="urn:microsoft.com/office/officeart/2005/8/layout/list1"/>
    <dgm:cxn modelId="{B9950457-05B9-42AF-88E9-D107CA41AC16}" type="presOf" srcId="{D9BC9364-952D-4223-A031-5B27D080410A}" destId="{2CC09529-098F-4DCD-A677-078705B320EE}" srcOrd="0" destOrd="0" presId="urn:microsoft.com/office/officeart/2005/8/layout/list1"/>
    <dgm:cxn modelId="{790DD8CF-072F-4CDC-9DB8-8A7064D5D208}" srcId="{867443D2-1017-47D4-879C-92EB2278D089}" destId="{4F9F2100-D516-4DCC-B3CA-8A22B9D60AED}" srcOrd="2" destOrd="0" parTransId="{D634AE64-A39B-47BF-85A2-60ACD6D4AA75}" sibTransId="{C6D267DB-3687-4703-9BC8-1BBB30F526DF}"/>
    <dgm:cxn modelId="{4E019C88-A8B3-442B-BF91-28F93812321E}" srcId="{867443D2-1017-47D4-879C-92EB2278D089}" destId="{D9BC9364-952D-4223-A031-5B27D080410A}" srcOrd="1" destOrd="0" parTransId="{C8788416-08B7-453A-AC71-42A890D37D1A}" sibTransId="{C6C1F30E-2905-49A0-B055-93A29DC81833}"/>
    <dgm:cxn modelId="{387B2AC0-72CF-4DD3-89D3-60C2653176CE}" type="presOf" srcId="{66098F20-4AFB-4C2F-AA60-4EC4A06DD1F5}" destId="{E9AB5A87-DE44-45B4-AB79-B8ECF1599222}" srcOrd="0" destOrd="0" presId="urn:microsoft.com/office/officeart/2005/8/layout/list1"/>
    <dgm:cxn modelId="{3786D265-9E4A-4EEE-BE87-A3CC7E1DD167}" type="presOf" srcId="{867443D2-1017-47D4-879C-92EB2278D089}" destId="{64DEDF82-12B2-4BE5-B59C-9BD34C082CC8}" srcOrd="0" destOrd="0" presId="urn:microsoft.com/office/officeart/2005/8/layout/list1"/>
    <dgm:cxn modelId="{C10D5958-6DF2-438D-9EEF-008ADB93FB80}" type="presParOf" srcId="{64DEDF82-12B2-4BE5-B59C-9BD34C082CC8}" destId="{E96BFEC9-8B9D-4C5E-91E9-C8586302260F}" srcOrd="0" destOrd="0" presId="urn:microsoft.com/office/officeart/2005/8/layout/list1"/>
    <dgm:cxn modelId="{5A3D6E71-B670-40D8-98A6-AB7F11E76905}" type="presParOf" srcId="{E96BFEC9-8B9D-4C5E-91E9-C8586302260F}" destId="{E9AB5A87-DE44-45B4-AB79-B8ECF1599222}" srcOrd="0" destOrd="0" presId="urn:microsoft.com/office/officeart/2005/8/layout/list1"/>
    <dgm:cxn modelId="{F9FF84E7-0CE8-441C-9866-A3B81D02D812}" type="presParOf" srcId="{E96BFEC9-8B9D-4C5E-91E9-C8586302260F}" destId="{2DD35C31-AFEB-484D-A386-D393319EEB2D}" srcOrd="1" destOrd="0" presId="urn:microsoft.com/office/officeart/2005/8/layout/list1"/>
    <dgm:cxn modelId="{27D3DAE7-7805-434D-9666-F95E1B32112B}" type="presParOf" srcId="{64DEDF82-12B2-4BE5-B59C-9BD34C082CC8}" destId="{3913E07B-2257-4332-98FC-A22F4D5A3DB4}" srcOrd="1" destOrd="0" presId="urn:microsoft.com/office/officeart/2005/8/layout/list1"/>
    <dgm:cxn modelId="{2808DB3B-5D2D-4B90-80C3-56A292831B46}" type="presParOf" srcId="{64DEDF82-12B2-4BE5-B59C-9BD34C082CC8}" destId="{5C80E1D0-2425-40CF-BD17-FED9FFCAF573}" srcOrd="2" destOrd="0" presId="urn:microsoft.com/office/officeart/2005/8/layout/list1"/>
    <dgm:cxn modelId="{A2EB8570-D830-41C0-BA33-3CBA66704610}" type="presParOf" srcId="{64DEDF82-12B2-4BE5-B59C-9BD34C082CC8}" destId="{2A6CCB06-6A91-42BB-8BAF-13C3AF04F0A4}" srcOrd="3" destOrd="0" presId="urn:microsoft.com/office/officeart/2005/8/layout/list1"/>
    <dgm:cxn modelId="{E43E9802-5137-4A02-B76A-12D300870FAF}" type="presParOf" srcId="{64DEDF82-12B2-4BE5-B59C-9BD34C082CC8}" destId="{87F3E01F-33CE-4D57-86A1-918C86E7189D}" srcOrd="4" destOrd="0" presId="urn:microsoft.com/office/officeart/2005/8/layout/list1"/>
    <dgm:cxn modelId="{CC5A6491-8837-4894-8C8A-ED0EFDBA9D66}" type="presParOf" srcId="{87F3E01F-33CE-4D57-86A1-918C86E7189D}" destId="{2CC09529-098F-4DCD-A677-078705B320EE}" srcOrd="0" destOrd="0" presId="urn:microsoft.com/office/officeart/2005/8/layout/list1"/>
    <dgm:cxn modelId="{61AA379C-A2FC-41CE-A5B9-BF1030857531}" type="presParOf" srcId="{87F3E01F-33CE-4D57-86A1-918C86E7189D}" destId="{24BF0A68-5F15-48FF-8B25-DDEEC0C4439E}" srcOrd="1" destOrd="0" presId="urn:microsoft.com/office/officeart/2005/8/layout/list1"/>
    <dgm:cxn modelId="{8E7E01DD-829F-4DE4-A1B1-B4E1BC615697}" type="presParOf" srcId="{64DEDF82-12B2-4BE5-B59C-9BD34C082CC8}" destId="{480760DB-3E0F-4CE1-91C1-E732DBF6C5F5}" srcOrd="5" destOrd="0" presId="urn:microsoft.com/office/officeart/2005/8/layout/list1"/>
    <dgm:cxn modelId="{170C2A4F-6D5B-40ED-9BDC-8F9A41264844}" type="presParOf" srcId="{64DEDF82-12B2-4BE5-B59C-9BD34C082CC8}" destId="{1B8CF03C-DB4A-4F7E-80B9-18790D7D3BC2}" srcOrd="6" destOrd="0" presId="urn:microsoft.com/office/officeart/2005/8/layout/list1"/>
    <dgm:cxn modelId="{4E3D8EDC-9EE0-48B2-BF5F-F4868336E18D}" type="presParOf" srcId="{64DEDF82-12B2-4BE5-B59C-9BD34C082CC8}" destId="{99F8813E-75EF-470E-B36D-26BAADE1E443}" srcOrd="7" destOrd="0" presId="urn:microsoft.com/office/officeart/2005/8/layout/list1"/>
    <dgm:cxn modelId="{E6207DAF-C492-4773-BD4A-1B2C5729FAB5}" type="presParOf" srcId="{64DEDF82-12B2-4BE5-B59C-9BD34C082CC8}" destId="{2B84FCBF-6A56-4DD1-88F1-D10FBB992C56}" srcOrd="8" destOrd="0" presId="urn:microsoft.com/office/officeart/2005/8/layout/list1"/>
    <dgm:cxn modelId="{4346D3FD-D49A-49AA-A63F-802AAA527E26}" type="presParOf" srcId="{2B84FCBF-6A56-4DD1-88F1-D10FBB992C56}" destId="{7C789464-18F3-47CE-88F1-7F93BD54625A}" srcOrd="0" destOrd="0" presId="urn:microsoft.com/office/officeart/2005/8/layout/list1"/>
    <dgm:cxn modelId="{794BB17B-3331-4256-BC7E-A9DE68B4C4ED}" type="presParOf" srcId="{2B84FCBF-6A56-4DD1-88F1-D10FBB992C56}" destId="{56749D4F-16B2-4CF2-918B-12A8305CA3CA}" srcOrd="1" destOrd="0" presId="urn:microsoft.com/office/officeart/2005/8/layout/list1"/>
    <dgm:cxn modelId="{79911C65-800C-4950-881D-294892B58EFD}" type="presParOf" srcId="{64DEDF82-12B2-4BE5-B59C-9BD34C082CC8}" destId="{DCD950FA-ACBA-401D-A4C7-A6976DA3F63E}" srcOrd="9" destOrd="0" presId="urn:microsoft.com/office/officeart/2005/8/layout/list1"/>
    <dgm:cxn modelId="{E8B29F23-D8BD-488D-A513-3DF18CA2B1DD}" type="presParOf" srcId="{64DEDF82-12B2-4BE5-B59C-9BD34C082CC8}" destId="{E155CE02-74F2-46BD-87B6-1267FBFBE9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7443D2-1017-47D4-879C-92EB2278D0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6098F20-4AFB-4C2F-AA60-4EC4A06DD1F5}">
      <dgm:prSet phldrT="[Texto]"/>
      <dgm:spPr/>
      <dgm:t>
        <a:bodyPr/>
        <a:lstStyle/>
        <a:p>
          <a:r>
            <a:rPr lang="pt-PT" dirty="0" smtClean="0"/>
            <a:t>temas</a:t>
          </a:r>
          <a:endParaRPr lang="pt-PT" dirty="0"/>
        </a:p>
      </dgm:t>
    </dgm:pt>
    <dgm:pt modelId="{DDB5B45D-DF5F-42A3-85D9-FFC09D7334EE}" type="parTrans" cxnId="{74F9C84C-E475-4890-B078-91E4DF27DD62}">
      <dgm:prSet/>
      <dgm:spPr/>
      <dgm:t>
        <a:bodyPr/>
        <a:lstStyle/>
        <a:p>
          <a:endParaRPr lang="pt-PT"/>
        </a:p>
      </dgm:t>
    </dgm:pt>
    <dgm:pt modelId="{05087C6F-6234-4253-931B-F41AF94F0677}" type="sibTrans" cxnId="{74F9C84C-E475-4890-B078-91E4DF27DD62}">
      <dgm:prSet/>
      <dgm:spPr/>
      <dgm:t>
        <a:bodyPr/>
        <a:lstStyle/>
        <a:p>
          <a:endParaRPr lang="pt-PT"/>
        </a:p>
      </dgm:t>
    </dgm:pt>
    <dgm:pt modelId="{D9BC9364-952D-4223-A031-5B27D080410A}">
      <dgm:prSet phldrT="[Texto]"/>
      <dgm:spPr/>
      <dgm:t>
        <a:bodyPr/>
        <a:lstStyle/>
        <a:p>
          <a:r>
            <a:rPr lang="pt-PT" dirty="0" smtClean="0"/>
            <a:t>particularidades</a:t>
          </a:r>
          <a:endParaRPr lang="pt-PT" dirty="0"/>
        </a:p>
      </dgm:t>
    </dgm:pt>
    <dgm:pt modelId="{C8788416-08B7-453A-AC71-42A890D37D1A}" type="parTrans" cxnId="{4E019C88-A8B3-442B-BF91-28F93812321E}">
      <dgm:prSet/>
      <dgm:spPr/>
      <dgm:t>
        <a:bodyPr/>
        <a:lstStyle/>
        <a:p>
          <a:endParaRPr lang="pt-PT"/>
        </a:p>
      </dgm:t>
    </dgm:pt>
    <dgm:pt modelId="{C6C1F30E-2905-49A0-B055-93A29DC81833}" type="sibTrans" cxnId="{4E019C88-A8B3-442B-BF91-28F93812321E}">
      <dgm:prSet/>
      <dgm:spPr/>
      <dgm:t>
        <a:bodyPr/>
        <a:lstStyle/>
        <a:p>
          <a:endParaRPr lang="pt-PT"/>
        </a:p>
      </dgm:t>
    </dgm:pt>
    <dgm:pt modelId="{4F9F2100-D516-4DCC-B3CA-8A22B9D60AED}">
      <dgm:prSet phldrT="[Texto]"/>
      <dgm:spPr/>
      <dgm:t>
        <a:bodyPr/>
        <a:lstStyle/>
        <a:p>
          <a:r>
            <a:rPr lang="pt-PT" dirty="0" smtClean="0"/>
            <a:t>exemplos</a:t>
          </a:r>
          <a:endParaRPr lang="pt-PT" dirty="0"/>
        </a:p>
      </dgm:t>
    </dgm:pt>
    <dgm:pt modelId="{D634AE64-A39B-47BF-85A2-60ACD6D4AA75}" type="parTrans" cxnId="{790DD8CF-072F-4CDC-9DB8-8A7064D5D208}">
      <dgm:prSet/>
      <dgm:spPr/>
      <dgm:t>
        <a:bodyPr/>
        <a:lstStyle/>
        <a:p>
          <a:endParaRPr lang="pt-PT"/>
        </a:p>
      </dgm:t>
    </dgm:pt>
    <dgm:pt modelId="{C6D267DB-3687-4703-9BC8-1BBB30F526DF}" type="sibTrans" cxnId="{790DD8CF-072F-4CDC-9DB8-8A7064D5D208}">
      <dgm:prSet/>
      <dgm:spPr/>
      <dgm:t>
        <a:bodyPr/>
        <a:lstStyle/>
        <a:p>
          <a:endParaRPr lang="pt-PT"/>
        </a:p>
      </dgm:t>
    </dgm:pt>
    <dgm:pt modelId="{64DEDF82-12B2-4BE5-B59C-9BD34C082CC8}" type="pres">
      <dgm:prSet presAssocID="{867443D2-1017-47D4-879C-92EB2278D0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96BFEC9-8B9D-4C5E-91E9-C8586302260F}" type="pres">
      <dgm:prSet presAssocID="{66098F20-4AFB-4C2F-AA60-4EC4A06DD1F5}" presName="parentLin" presStyleCnt="0"/>
      <dgm:spPr/>
    </dgm:pt>
    <dgm:pt modelId="{E9AB5A87-DE44-45B4-AB79-B8ECF1599222}" type="pres">
      <dgm:prSet presAssocID="{66098F20-4AFB-4C2F-AA60-4EC4A06DD1F5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2DD35C31-AFEB-484D-A386-D393319EEB2D}" type="pres">
      <dgm:prSet presAssocID="{66098F20-4AFB-4C2F-AA60-4EC4A06DD1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913E07B-2257-4332-98FC-A22F4D5A3DB4}" type="pres">
      <dgm:prSet presAssocID="{66098F20-4AFB-4C2F-AA60-4EC4A06DD1F5}" presName="negativeSpace" presStyleCnt="0"/>
      <dgm:spPr/>
    </dgm:pt>
    <dgm:pt modelId="{5C80E1D0-2425-40CF-BD17-FED9FFCAF573}" type="pres">
      <dgm:prSet presAssocID="{66098F20-4AFB-4C2F-AA60-4EC4A06DD1F5}" presName="childText" presStyleLbl="conFgAcc1" presStyleIdx="0" presStyleCnt="3">
        <dgm:presLayoutVars>
          <dgm:bulletEnabled val="1"/>
        </dgm:presLayoutVars>
      </dgm:prSet>
      <dgm:spPr/>
    </dgm:pt>
    <dgm:pt modelId="{2A6CCB06-6A91-42BB-8BAF-13C3AF04F0A4}" type="pres">
      <dgm:prSet presAssocID="{05087C6F-6234-4253-931B-F41AF94F0677}" presName="spaceBetweenRectangles" presStyleCnt="0"/>
      <dgm:spPr/>
    </dgm:pt>
    <dgm:pt modelId="{87F3E01F-33CE-4D57-86A1-918C86E7189D}" type="pres">
      <dgm:prSet presAssocID="{D9BC9364-952D-4223-A031-5B27D080410A}" presName="parentLin" presStyleCnt="0"/>
      <dgm:spPr/>
    </dgm:pt>
    <dgm:pt modelId="{2CC09529-098F-4DCD-A677-078705B320EE}" type="pres">
      <dgm:prSet presAssocID="{D9BC9364-952D-4223-A031-5B27D080410A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24BF0A68-5F15-48FF-8B25-DDEEC0C4439E}" type="pres">
      <dgm:prSet presAssocID="{D9BC9364-952D-4223-A031-5B27D08041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0760DB-3E0F-4CE1-91C1-E732DBF6C5F5}" type="pres">
      <dgm:prSet presAssocID="{D9BC9364-952D-4223-A031-5B27D080410A}" presName="negativeSpace" presStyleCnt="0"/>
      <dgm:spPr/>
    </dgm:pt>
    <dgm:pt modelId="{1B8CF03C-DB4A-4F7E-80B9-18790D7D3BC2}" type="pres">
      <dgm:prSet presAssocID="{D9BC9364-952D-4223-A031-5B27D080410A}" presName="childText" presStyleLbl="conFgAcc1" presStyleIdx="1" presStyleCnt="3">
        <dgm:presLayoutVars>
          <dgm:bulletEnabled val="1"/>
        </dgm:presLayoutVars>
      </dgm:prSet>
      <dgm:spPr/>
    </dgm:pt>
    <dgm:pt modelId="{99F8813E-75EF-470E-B36D-26BAADE1E443}" type="pres">
      <dgm:prSet presAssocID="{C6C1F30E-2905-49A0-B055-93A29DC81833}" presName="spaceBetweenRectangles" presStyleCnt="0"/>
      <dgm:spPr/>
    </dgm:pt>
    <dgm:pt modelId="{2B84FCBF-6A56-4DD1-88F1-D10FBB992C56}" type="pres">
      <dgm:prSet presAssocID="{4F9F2100-D516-4DCC-B3CA-8A22B9D60AED}" presName="parentLin" presStyleCnt="0"/>
      <dgm:spPr/>
    </dgm:pt>
    <dgm:pt modelId="{7C789464-18F3-47CE-88F1-7F93BD54625A}" type="pres">
      <dgm:prSet presAssocID="{4F9F2100-D516-4DCC-B3CA-8A22B9D60AED}" presName="parentLeftMargin" presStyleLbl="node1" presStyleIdx="1" presStyleCnt="3"/>
      <dgm:spPr/>
      <dgm:t>
        <a:bodyPr/>
        <a:lstStyle/>
        <a:p>
          <a:endParaRPr lang="pt-PT"/>
        </a:p>
      </dgm:t>
    </dgm:pt>
    <dgm:pt modelId="{56749D4F-16B2-4CF2-918B-12A8305CA3CA}" type="pres">
      <dgm:prSet presAssocID="{4F9F2100-D516-4DCC-B3CA-8A22B9D60AE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D950FA-ACBA-401D-A4C7-A6976DA3F63E}" type="pres">
      <dgm:prSet presAssocID="{4F9F2100-D516-4DCC-B3CA-8A22B9D60AED}" presName="negativeSpace" presStyleCnt="0"/>
      <dgm:spPr/>
    </dgm:pt>
    <dgm:pt modelId="{E155CE02-74F2-46BD-87B6-1267FBFBE969}" type="pres">
      <dgm:prSet presAssocID="{4F9F2100-D516-4DCC-B3CA-8A22B9D60A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656F2D-B414-4411-A6C3-01B77E61D3B1}" type="presOf" srcId="{66098F20-4AFB-4C2F-AA60-4EC4A06DD1F5}" destId="{2DD35C31-AFEB-484D-A386-D393319EEB2D}" srcOrd="1" destOrd="0" presId="urn:microsoft.com/office/officeart/2005/8/layout/list1"/>
    <dgm:cxn modelId="{7FAFB3BD-3189-4086-BA38-1C4D25B15ABE}" type="presOf" srcId="{D9BC9364-952D-4223-A031-5B27D080410A}" destId="{24BF0A68-5F15-48FF-8B25-DDEEC0C4439E}" srcOrd="1" destOrd="0" presId="urn:microsoft.com/office/officeart/2005/8/layout/list1"/>
    <dgm:cxn modelId="{A3292A68-0C71-413A-A28D-46D8A8736DD7}" type="presOf" srcId="{66098F20-4AFB-4C2F-AA60-4EC4A06DD1F5}" destId="{E9AB5A87-DE44-45B4-AB79-B8ECF1599222}" srcOrd="0" destOrd="0" presId="urn:microsoft.com/office/officeart/2005/8/layout/list1"/>
    <dgm:cxn modelId="{4E019C88-A8B3-442B-BF91-28F93812321E}" srcId="{867443D2-1017-47D4-879C-92EB2278D089}" destId="{D9BC9364-952D-4223-A031-5B27D080410A}" srcOrd="1" destOrd="0" parTransId="{C8788416-08B7-453A-AC71-42A890D37D1A}" sibTransId="{C6C1F30E-2905-49A0-B055-93A29DC81833}"/>
    <dgm:cxn modelId="{AEA4FD33-9815-486E-9695-CEC7EAC975DC}" type="presOf" srcId="{D9BC9364-952D-4223-A031-5B27D080410A}" destId="{2CC09529-098F-4DCD-A677-078705B320EE}" srcOrd="0" destOrd="0" presId="urn:microsoft.com/office/officeart/2005/8/layout/list1"/>
    <dgm:cxn modelId="{790DD8CF-072F-4CDC-9DB8-8A7064D5D208}" srcId="{867443D2-1017-47D4-879C-92EB2278D089}" destId="{4F9F2100-D516-4DCC-B3CA-8A22B9D60AED}" srcOrd="2" destOrd="0" parTransId="{D634AE64-A39B-47BF-85A2-60ACD6D4AA75}" sibTransId="{C6D267DB-3687-4703-9BC8-1BBB30F526DF}"/>
    <dgm:cxn modelId="{68EF1E73-1F61-4667-9304-5A203D59D081}" type="presOf" srcId="{4F9F2100-D516-4DCC-B3CA-8A22B9D60AED}" destId="{56749D4F-16B2-4CF2-918B-12A8305CA3CA}" srcOrd="1" destOrd="0" presId="urn:microsoft.com/office/officeart/2005/8/layout/list1"/>
    <dgm:cxn modelId="{C0A56632-12C3-440F-9F20-F0DB1D36458A}" type="presOf" srcId="{867443D2-1017-47D4-879C-92EB2278D089}" destId="{64DEDF82-12B2-4BE5-B59C-9BD34C082CC8}" srcOrd="0" destOrd="0" presId="urn:microsoft.com/office/officeart/2005/8/layout/list1"/>
    <dgm:cxn modelId="{74F9C84C-E475-4890-B078-91E4DF27DD62}" srcId="{867443D2-1017-47D4-879C-92EB2278D089}" destId="{66098F20-4AFB-4C2F-AA60-4EC4A06DD1F5}" srcOrd="0" destOrd="0" parTransId="{DDB5B45D-DF5F-42A3-85D9-FFC09D7334EE}" sibTransId="{05087C6F-6234-4253-931B-F41AF94F0677}"/>
    <dgm:cxn modelId="{07851EC1-3B49-4527-A202-AEFAD5322539}" type="presOf" srcId="{4F9F2100-D516-4DCC-B3CA-8A22B9D60AED}" destId="{7C789464-18F3-47CE-88F1-7F93BD54625A}" srcOrd="0" destOrd="0" presId="urn:microsoft.com/office/officeart/2005/8/layout/list1"/>
    <dgm:cxn modelId="{87293585-7B68-47D1-B050-F96740CFF73B}" type="presParOf" srcId="{64DEDF82-12B2-4BE5-B59C-9BD34C082CC8}" destId="{E96BFEC9-8B9D-4C5E-91E9-C8586302260F}" srcOrd="0" destOrd="0" presId="urn:microsoft.com/office/officeart/2005/8/layout/list1"/>
    <dgm:cxn modelId="{721446AB-190F-4DAD-AE89-56DD8D6E1D2F}" type="presParOf" srcId="{E96BFEC9-8B9D-4C5E-91E9-C8586302260F}" destId="{E9AB5A87-DE44-45B4-AB79-B8ECF1599222}" srcOrd="0" destOrd="0" presId="urn:microsoft.com/office/officeart/2005/8/layout/list1"/>
    <dgm:cxn modelId="{6BAB75BC-2072-47AC-A897-32C61E480B27}" type="presParOf" srcId="{E96BFEC9-8B9D-4C5E-91E9-C8586302260F}" destId="{2DD35C31-AFEB-484D-A386-D393319EEB2D}" srcOrd="1" destOrd="0" presId="urn:microsoft.com/office/officeart/2005/8/layout/list1"/>
    <dgm:cxn modelId="{E2DEFAB5-69BF-4BE7-8AA2-E41A03FA94E1}" type="presParOf" srcId="{64DEDF82-12B2-4BE5-B59C-9BD34C082CC8}" destId="{3913E07B-2257-4332-98FC-A22F4D5A3DB4}" srcOrd="1" destOrd="0" presId="urn:microsoft.com/office/officeart/2005/8/layout/list1"/>
    <dgm:cxn modelId="{E564D9BF-0349-4608-A536-B8A80941C94A}" type="presParOf" srcId="{64DEDF82-12B2-4BE5-B59C-9BD34C082CC8}" destId="{5C80E1D0-2425-40CF-BD17-FED9FFCAF573}" srcOrd="2" destOrd="0" presId="urn:microsoft.com/office/officeart/2005/8/layout/list1"/>
    <dgm:cxn modelId="{E9589E41-3797-48AF-BB5B-1A76E012A65F}" type="presParOf" srcId="{64DEDF82-12B2-4BE5-B59C-9BD34C082CC8}" destId="{2A6CCB06-6A91-42BB-8BAF-13C3AF04F0A4}" srcOrd="3" destOrd="0" presId="urn:microsoft.com/office/officeart/2005/8/layout/list1"/>
    <dgm:cxn modelId="{E8CCC6D1-DD74-401D-A7C5-01F470ACAA35}" type="presParOf" srcId="{64DEDF82-12B2-4BE5-B59C-9BD34C082CC8}" destId="{87F3E01F-33CE-4D57-86A1-918C86E7189D}" srcOrd="4" destOrd="0" presId="urn:microsoft.com/office/officeart/2005/8/layout/list1"/>
    <dgm:cxn modelId="{DDF073AE-694E-4E49-8A96-1A930EF5A94C}" type="presParOf" srcId="{87F3E01F-33CE-4D57-86A1-918C86E7189D}" destId="{2CC09529-098F-4DCD-A677-078705B320EE}" srcOrd="0" destOrd="0" presId="urn:microsoft.com/office/officeart/2005/8/layout/list1"/>
    <dgm:cxn modelId="{C0E836C3-7198-47BE-BC46-43E62079DCFC}" type="presParOf" srcId="{87F3E01F-33CE-4D57-86A1-918C86E7189D}" destId="{24BF0A68-5F15-48FF-8B25-DDEEC0C4439E}" srcOrd="1" destOrd="0" presId="urn:microsoft.com/office/officeart/2005/8/layout/list1"/>
    <dgm:cxn modelId="{7B41E827-FB7D-4FE3-A3A7-A7942582C180}" type="presParOf" srcId="{64DEDF82-12B2-4BE5-B59C-9BD34C082CC8}" destId="{480760DB-3E0F-4CE1-91C1-E732DBF6C5F5}" srcOrd="5" destOrd="0" presId="urn:microsoft.com/office/officeart/2005/8/layout/list1"/>
    <dgm:cxn modelId="{C2BF159C-A709-4445-AE7B-EC3D40DD89DE}" type="presParOf" srcId="{64DEDF82-12B2-4BE5-B59C-9BD34C082CC8}" destId="{1B8CF03C-DB4A-4F7E-80B9-18790D7D3BC2}" srcOrd="6" destOrd="0" presId="urn:microsoft.com/office/officeart/2005/8/layout/list1"/>
    <dgm:cxn modelId="{5ED2F175-8716-4805-8E9F-186E12F8CA2B}" type="presParOf" srcId="{64DEDF82-12B2-4BE5-B59C-9BD34C082CC8}" destId="{99F8813E-75EF-470E-B36D-26BAADE1E443}" srcOrd="7" destOrd="0" presId="urn:microsoft.com/office/officeart/2005/8/layout/list1"/>
    <dgm:cxn modelId="{75778D45-6ABB-40CF-B4AF-23BC01035AF4}" type="presParOf" srcId="{64DEDF82-12B2-4BE5-B59C-9BD34C082CC8}" destId="{2B84FCBF-6A56-4DD1-88F1-D10FBB992C56}" srcOrd="8" destOrd="0" presId="urn:microsoft.com/office/officeart/2005/8/layout/list1"/>
    <dgm:cxn modelId="{0744CEBC-67D1-4159-A660-D6A2CC09B5A2}" type="presParOf" srcId="{2B84FCBF-6A56-4DD1-88F1-D10FBB992C56}" destId="{7C789464-18F3-47CE-88F1-7F93BD54625A}" srcOrd="0" destOrd="0" presId="urn:microsoft.com/office/officeart/2005/8/layout/list1"/>
    <dgm:cxn modelId="{BC199E92-D76F-4C55-A6B3-A24E76F544CD}" type="presParOf" srcId="{2B84FCBF-6A56-4DD1-88F1-D10FBB992C56}" destId="{56749D4F-16B2-4CF2-918B-12A8305CA3CA}" srcOrd="1" destOrd="0" presId="urn:microsoft.com/office/officeart/2005/8/layout/list1"/>
    <dgm:cxn modelId="{882F610D-D0E8-4476-80F5-DA3BCBB23400}" type="presParOf" srcId="{64DEDF82-12B2-4BE5-B59C-9BD34C082CC8}" destId="{DCD950FA-ACBA-401D-A4C7-A6976DA3F63E}" srcOrd="9" destOrd="0" presId="urn:microsoft.com/office/officeart/2005/8/layout/list1"/>
    <dgm:cxn modelId="{C46D1710-08A6-4EB1-883A-8DBB923CB53A}" type="presParOf" srcId="{64DEDF82-12B2-4BE5-B59C-9BD34C082CC8}" destId="{E155CE02-74F2-46BD-87B6-1267FBFBE9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7443D2-1017-47D4-879C-92EB2278D0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6098F20-4AFB-4C2F-AA60-4EC4A06DD1F5}">
      <dgm:prSet phldrT="[Texto]"/>
      <dgm:spPr/>
      <dgm:t>
        <a:bodyPr/>
        <a:lstStyle/>
        <a:p>
          <a:r>
            <a:rPr lang="pt-PT" dirty="0" smtClean="0"/>
            <a:t>alertas</a:t>
          </a:r>
          <a:endParaRPr lang="pt-PT" dirty="0"/>
        </a:p>
      </dgm:t>
    </dgm:pt>
    <dgm:pt modelId="{DDB5B45D-DF5F-42A3-85D9-FFC09D7334EE}" type="parTrans" cxnId="{74F9C84C-E475-4890-B078-91E4DF27DD62}">
      <dgm:prSet/>
      <dgm:spPr/>
      <dgm:t>
        <a:bodyPr/>
        <a:lstStyle/>
        <a:p>
          <a:endParaRPr lang="pt-PT"/>
        </a:p>
      </dgm:t>
    </dgm:pt>
    <dgm:pt modelId="{05087C6F-6234-4253-931B-F41AF94F0677}" type="sibTrans" cxnId="{74F9C84C-E475-4890-B078-91E4DF27DD62}">
      <dgm:prSet/>
      <dgm:spPr/>
      <dgm:t>
        <a:bodyPr/>
        <a:lstStyle/>
        <a:p>
          <a:endParaRPr lang="pt-PT"/>
        </a:p>
      </dgm:t>
    </dgm:pt>
    <dgm:pt modelId="{D9BC9364-952D-4223-A031-5B27D080410A}">
      <dgm:prSet phldrT="[Texto]"/>
      <dgm:spPr/>
      <dgm:t>
        <a:bodyPr/>
        <a:lstStyle/>
        <a:p>
          <a:r>
            <a:rPr lang="pt-PT" dirty="0" smtClean="0"/>
            <a:t>informações</a:t>
          </a:r>
          <a:endParaRPr lang="pt-PT" dirty="0"/>
        </a:p>
      </dgm:t>
    </dgm:pt>
    <dgm:pt modelId="{C8788416-08B7-453A-AC71-42A890D37D1A}" type="parTrans" cxnId="{4E019C88-A8B3-442B-BF91-28F93812321E}">
      <dgm:prSet/>
      <dgm:spPr/>
      <dgm:t>
        <a:bodyPr/>
        <a:lstStyle/>
        <a:p>
          <a:endParaRPr lang="pt-PT"/>
        </a:p>
      </dgm:t>
    </dgm:pt>
    <dgm:pt modelId="{C6C1F30E-2905-49A0-B055-93A29DC81833}" type="sibTrans" cxnId="{4E019C88-A8B3-442B-BF91-28F93812321E}">
      <dgm:prSet/>
      <dgm:spPr/>
      <dgm:t>
        <a:bodyPr/>
        <a:lstStyle/>
        <a:p>
          <a:endParaRPr lang="pt-PT"/>
        </a:p>
      </dgm:t>
    </dgm:pt>
    <dgm:pt modelId="{4F9F2100-D516-4DCC-B3CA-8A22B9D60AED}">
      <dgm:prSet phldrT="[Texto]"/>
      <dgm:spPr/>
      <dgm:t>
        <a:bodyPr/>
        <a:lstStyle/>
        <a:p>
          <a:r>
            <a:rPr lang="pt-PT" dirty="0" smtClean="0"/>
            <a:t>motivações</a:t>
          </a:r>
          <a:endParaRPr lang="pt-PT" dirty="0"/>
        </a:p>
      </dgm:t>
    </dgm:pt>
    <dgm:pt modelId="{D634AE64-A39B-47BF-85A2-60ACD6D4AA75}" type="parTrans" cxnId="{790DD8CF-072F-4CDC-9DB8-8A7064D5D208}">
      <dgm:prSet/>
      <dgm:spPr/>
      <dgm:t>
        <a:bodyPr/>
        <a:lstStyle/>
        <a:p>
          <a:endParaRPr lang="pt-PT"/>
        </a:p>
      </dgm:t>
    </dgm:pt>
    <dgm:pt modelId="{C6D267DB-3687-4703-9BC8-1BBB30F526DF}" type="sibTrans" cxnId="{790DD8CF-072F-4CDC-9DB8-8A7064D5D208}">
      <dgm:prSet/>
      <dgm:spPr/>
      <dgm:t>
        <a:bodyPr/>
        <a:lstStyle/>
        <a:p>
          <a:endParaRPr lang="pt-PT"/>
        </a:p>
      </dgm:t>
    </dgm:pt>
    <dgm:pt modelId="{64DEDF82-12B2-4BE5-B59C-9BD34C082CC8}" type="pres">
      <dgm:prSet presAssocID="{867443D2-1017-47D4-879C-92EB2278D0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96BFEC9-8B9D-4C5E-91E9-C8586302260F}" type="pres">
      <dgm:prSet presAssocID="{66098F20-4AFB-4C2F-AA60-4EC4A06DD1F5}" presName="parentLin" presStyleCnt="0"/>
      <dgm:spPr/>
    </dgm:pt>
    <dgm:pt modelId="{E9AB5A87-DE44-45B4-AB79-B8ECF1599222}" type="pres">
      <dgm:prSet presAssocID="{66098F20-4AFB-4C2F-AA60-4EC4A06DD1F5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2DD35C31-AFEB-484D-A386-D393319EEB2D}" type="pres">
      <dgm:prSet presAssocID="{66098F20-4AFB-4C2F-AA60-4EC4A06DD1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913E07B-2257-4332-98FC-A22F4D5A3DB4}" type="pres">
      <dgm:prSet presAssocID="{66098F20-4AFB-4C2F-AA60-4EC4A06DD1F5}" presName="negativeSpace" presStyleCnt="0"/>
      <dgm:spPr/>
    </dgm:pt>
    <dgm:pt modelId="{5C80E1D0-2425-40CF-BD17-FED9FFCAF573}" type="pres">
      <dgm:prSet presAssocID="{66098F20-4AFB-4C2F-AA60-4EC4A06DD1F5}" presName="childText" presStyleLbl="conFgAcc1" presStyleIdx="0" presStyleCnt="3">
        <dgm:presLayoutVars>
          <dgm:bulletEnabled val="1"/>
        </dgm:presLayoutVars>
      </dgm:prSet>
      <dgm:spPr/>
    </dgm:pt>
    <dgm:pt modelId="{2A6CCB06-6A91-42BB-8BAF-13C3AF04F0A4}" type="pres">
      <dgm:prSet presAssocID="{05087C6F-6234-4253-931B-F41AF94F0677}" presName="spaceBetweenRectangles" presStyleCnt="0"/>
      <dgm:spPr/>
    </dgm:pt>
    <dgm:pt modelId="{87F3E01F-33CE-4D57-86A1-918C86E7189D}" type="pres">
      <dgm:prSet presAssocID="{D9BC9364-952D-4223-A031-5B27D080410A}" presName="parentLin" presStyleCnt="0"/>
      <dgm:spPr/>
    </dgm:pt>
    <dgm:pt modelId="{2CC09529-098F-4DCD-A677-078705B320EE}" type="pres">
      <dgm:prSet presAssocID="{D9BC9364-952D-4223-A031-5B27D080410A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24BF0A68-5F15-48FF-8B25-DDEEC0C4439E}" type="pres">
      <dgm:prSet presAssocID="{D9BC9364-952D-4223-A031-5B27D08041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0760DB-3E0F-4CE1-91C1-E732DBF6C5F5}" type="pres">
      <dgm:prSet presAssocID="{D9BC9364-952D-4223-A031-5B27D080410A}" presName="negativeSpace" presStyleCnt="0"/>
      <dgm:spPr/>
    </dgm:pt>
    <dgm:pt modelId="{1B8CF03C-DB4A-4F7E-80B9-18790D7D3BC2}" type="pres">
      <dgm:prSet presAssocID="{D9BC9364-952D-4223-A031-5B27D080410A}" presName="childText" presStyleLbl="conFgAcc1" presStyleIdx="1" presStyleCnt="3">
        <dgm:presLayoutVars>
          <dgm:bulletEnabled val="1"/>
        </dgm:presLayoutVars>
      </dgm:prSet>
      <dgm:spPr/>
    </dgm:pt>
    <dgm:pt modelId="{99F8813E-75EF-470E-B36D-26BAADE1E443}" type="pres">
      <dgm:prSet presAssocID="{C6C1F30E-2905-49A0-B055-93A29DC81833}" presName="spaceBetweenRectangles" presStyleCnt="0"/>
      <dgm:spPr/>
    </dgm:pt>
    <dgm:pt modelId="{2B84FCBF-6A56-4DD1-88F1-D10FBB992C56}" type="pres">
      <dgm:prSet presAssocID="{4F9F2100-D516-4DCC-B3CA-8A22B9D60AED}" presName="parentLin" presStyleCnt="0"/>
      <dgm:spPr/>
    </dgm:pt>
    <dgm:pt modelId="{7C789464-18F3-47CE-88F1-7F93BD54625A}" type="pres">
      <dgm:prSet presAssocID="{4F9F2100-D516-4DCC-B3CA-8A22B9D60AED}" presName="parentLeftMargin" presStyleLbl="node1" presStyleIdx="1" presStyleCnt="3"/>
      <dgm:spPr/>
      <dgm:t>
        <a:bodyPr/>
        <a:lstStyle/>
        <a:p>
          <a:endParaRPr lang="pt-PT"/>
        </a:p>
      </dgm:t>
    </dgm:pt>
    <dgm:pt modelId="{56749D4F-16B2-4CF2-918B-12A8305CA3CA}" type="pres">
      <dgm:prSet presAssocID="{4F9F2100-D516-4DCC-B3CA-8A22B9D60AE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D950FA-ACBA-401D-A4C7-A6976DA3F63E}" type="pres">
      <dgm:prSet presAssocID="{4F9F2100-D516-4DCC-B3CA-8A22B9D60AED}" presName="negativeSpace" presStyleCnt="0"/>
      <dgm:spPr/>
    </dgm:pt>
    <dgm:pt modelId="{E155CE02-74F2-46BD-87B6-1267FBFBE969}" type="pres">
      <dgm:prSet presAssocID="{4F9F2100-D516-4DCC-B3CA-8A22B9D60A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F9C84C-E475-4890-B078-91E4DF27DD62}" srcId="{867443D2-1017-47D4-879C-92EB2278D089}" destId="{66098F20-4AFB-4C2F-AA60-4EC4A06DD1F5}" srcOrd="0" destOrd="0" parTransId="{DDB5B45D-DF5F-42A3-85D9-FFC09D7334EE}" sibTransId="{05087C6F-6234-4253-931B-F41AF94F0677}"/>
    <dgm:cxn modelId="{278E3DAB-4CED-41D5-A0B2-6D87DB55CF9D}" type="presOf" srcId="{4F9F2100-D516-4DCC-B3CA-8A22B9D60AED}" destId="{56749D4F-16B2-4CF2-918B-12A8305CA3CA}" srcOrd="1" destOrd="0" presId="urn:microsoft.com/office/officeart/2005/8/layout/list1"/>
    <dgm:cxn modelId="{B8E80131-3D63-4864-98AF-22B0354D261E}" type="presOf" srcId="{D9BC9364-952D-4223-A031-5B27D080410A}" destId="{24BF0A68-5F15-48FF-8B25-DDEEC0C4439E}" srcOrd="1" destOrd="0" presId="urn:microsoft.com/office/officeart/2005/8/layout/list1"/>
    <dgm:cxn modelId="{790DD8CF-072F-4CDC-9DB8-8A7064D5D208}" srcId="{867443D2-1017-47D4-879C-92EB2278D089}" destId="{4F9F2100-D516-4DCC-B3CA-8A22B9D60AED}" srcOrd="2" destOrd="0" parTransId="{D634AE64-A39B-47BF-85A2-60ACD6D4AA75}" sibTransId="{C6D267DB-3687-4703-9BC8-1BBB30F526DF}"/>
    <dgm:cxn modelId="{4E019C88-A8B3-442B-BF91-28F93812321E}" srcId="{867443D2-1017-47D4-879C-92EB2278D089}" destId="{D9BC9364-952D-4223-A031-5B27D080410A}" srcOrd="1" destOrd="0" parTransId="{C8788416-08B7-453A-AC71-42A890D37D1A}" sibTransId="{C6C1F30E-2905-49A0-B055-93A29DC81833}"/>
    <dgm:cxn modelId="{0A56DD1D-03D4-42DB-A231-DD0EC4A0C67B}" type="presOf" srcId="{867443D2-1017-47D4-879C-92EB2278D089}" destId="{64DEDF82-12B2-4BE5-B59C-9BD34C082CC8}" srcOrd="0" destOrd="0" presId="urn:microsoft.com/office/officeart/2005/8/layout/list1"/>
    <dgm:cxn modelId="{27F5E49E-40C8-47CF-8761-B6769F538F50}" type="presOf" srcId="{66098F20-4AFB-4C2F-AA60-4EC4A06DD1F5}" destId="{2DD35C31-AFEB-484D-A386-D393319EEB2D}" srcOrd="1" destOrd="0" presId="urn:microsoft.com/office/officeart/2005/8/layout/list1"/>
    <dgm:cxn modelId="{43B92977-043B-49A2-856D-F567E1CDB9D3}" type="presOf" srcId="{4F9F2100-D516-4DCC-B3CA-8A22B9D60AED}" destId="{7C789464-18F3-47CE-88F1-7F93BD54625A}" srcOrd="0" destOrd="0" presId="urn:microsoft.com/office/officeart/2005/8/layout/list1"/>
    <dgm:cxn modelId="{EF84D87D-0271-4B68-BFBA-107D35BD81C3}" type="presOf" srcId="{D9BC9364-952D-4223-A031-5B27D080410A}" destId="{2CC09529-098F-4DCD-A677-078705B320EE}" srcOrd="0" destOrd="0" presId="urn:microsoft.com/office/officeart/2005/8/layout/list1"/>
    <dgm:cxn modelId="{239C96D1-366D-447B-B355-69E3F49A4A0A}" type="presOf" srcId="{66098F20-4AFB-4C2F-AA60-4EC4A06DD1F5}" destId="{E9AB5A87-DE44-45B4-AB79-B8ECF1599222}" srcOrd="0" destOrd="0" presId="urn:microsoft.com/office/officeart/2005/8/layout/list1"/>
    <dgm:cxn modelId="{6D8524F4-CE7D-4323-B2E3-28402FFE8BA1}" type="presParOf" srcId="{64DEDF82-12B2-4BE5-B59C-9BD34C082CC8}" destId="{E96BFEC9-8B9D-4C5E-91E9-C8586302260F}" srcOrd="0" destOrd="0" presId="urn:microsoft.com/office/officeart/2005/8/layout/list1"/>
    <dgm:cxn modelId="{DE3B675E-FE67-4F57-BC7B-10CFF9395949}" type="presParOf" srcId="{E96BFEC9-8B9D-4C5E-91E9-C8586302260F}" destId="{E9AB5A87-DE44-45B4-AB79-B8ECF1599222}" srcOrd="0" destOrd="0" presId="urn:microsoft.com/office/officeart/2005/8/layout/list1"/>
    <dgm:cxn modelId="{4A17075D-4D36-4372-BE28-483DA1482229}" type="presParOf" srcId="{E96BFEC9-8B9D-4C5E-91E9-C8586302260F}" destId="{2DD35C31-AFEB-484D-A386-D393319EEB2D}" srcOrd="1" destOrd="0" presId="urn:microsoft.com/office/officeart/2005/8/layout/list1"/>
    <dgm:cxn modelId="{7E970E74-52E0-4117-8FD1-72217FAC5EA6}" type="presParOf" srcId="{64DEDF82-12B2-4BE5-B59C-9BD34C082CC8}" destId="{3913E07B-2257-4332-98FC-A22F4D5A3DB4}" srcOrd="1" destOrd="0" presId="urn:microsoft.com/office/officeart/2005/8/layout/list1"/>
    <dgm:cxn modelId="{8C18EFCB-361C-4410-8489-07AA330DDF7F}" type="presParOf" srcId="{64DEDF82-12B2-4BE5-B59C-9BD34C082CC8}" destId="{5C80E1D0-2425-40CF-BD17-FED9FFCAF573}" srcOrd="2" destOrd="0" presId="urn:microsoft.com/office/officeart/2005/8/layout/list1"/>
    <dgm:cxn modelId="{46A683EE-C97C-414E-82EF-64012242E4AC}" type="presParOf" srcId="{64DEDF82-12B2-4BE5-B59C-9BD34C082CC8}" destId="{2A6CCB06-6A91-42BB-8BAF-13C3AF04F0A4}" srcOrd="3" destOrd="0" presId="urn:microsoft.com/office/officeart/2005/8/layout/list1"/>
    <dgm:cxn modelId="{98253F50-4A32-4254-9054-31198A7FF314}" type="presParOf" srcId="{64DEDF82-12B2-4BE5-B59C-9BD34C082CC8}" destId="{87F3E01F-33CE-4D57-86A1-918C86E7189D}" srcOrd="4" destOrd="0" presId="urn:microsoft.com/office/officeart/2005/8/layout/list1"/>
    <dgm:cxn modelId="{D5F97E29-F52F-41BF-AC2B-35708BCBAC0B}" type="presParOf" srcId="{87F3E01F-33CE-4D57-86A1-918C86E7189D}" destId="{2CC09529-098F-4DCD-A677-078705B320EE}" srcOrd="0" destOrd="0" presId="urn:microsoft.com/office/officeart/2005/8/layout/list1"/>
    <dgm:cxn modelId="{B2325A9C-FDDD-4A38-AA1B-2B05C7C83E65}" type="presParOf" srcId="{87F3E01F-33CE-4D57-86A1-918C86E7189D}" destId="{24BF0A68-5F15-48FF-8B25-DDEEC0C4439E}" srcOrd="1" destOrd="0" presId="urn:microsoft.com/office/officeart/2005/8/layout/list1"/>
    <dgm:cxn modelId="{3B7239D3-8907-467D-BA66-A17B55DF9571}" type="presParOf" srcId="{64DEDF82-12B2-4BE5-B59C-9BD34C082CC8}" destId="{480760DB-3E0F-4CE1-91C1-E732DBF6C5F5}" srcOrd="5" destOrd="0" presId="urn:microsoft.com/office/officeart/2005/8/layout/list1"/>
    <dgm:cxn modelId="{FE363BE1-A6A8-4430-A508-472BE0FE5DC0}" type="presParOf" srcId="{64DEDF82-12B2-4BE5-B59C-9BD34C082CC8}" destId="{1B8CF03C-DB4A-4F7E-80B9-18790D7D3BC2}" srcOrd="6" destOrd="0" presId="urn:microsoft.com/office/officeart/2005/8/layout/list1"/>
    <dgm:cxn modelId="{1CC291CD-EBEB-4991-A1A7-5566E5AC343C}" type="presParOf" srcId="{64DEDF82-12B2-4BE5-B59C-9BD34C082CC8}" destId="{99F8813E-75EF-470E-B36D-26BAADE1E443}" srcOrd="7" destOrd="0" presId="urn:microsoft.com/office/officeart/2005/8/layout/list1"/>
    <dgm:cxn modelId="{1D9DC9B2-E426-4E5D-8985-BF04A00BE194}" type="presParOf" srcId="{64DEDF82-12B2-4BE5-B59C-9BD34C082CC8}" destId="{2B84FCBF-6A56-4DD1-88F1-D10FBB992C56}" srcOrd="8" destOrd="0" presId="urn:microsoft.com/office/officeart/2005/8/layout/list1"/>
    <dgm:cxn modelId="{8A108180-2C05-493B-91A8-3364BE4091C8}" type="presParOf" srcId="{2B84FCBF-6A56-4DD1-88F1-D10FBB992C56}" destId="{7C789464-18F3-47CE-88F1-7F93BD54625A}" srcOrd="0" destOrd="0" presId="urn:microsoft.com/office/officeart/2005/8/layout/list1"/>
    <dgm:cxn modelId="{7A2FA182-D69A-4A9D-B634-424E6BD816E4}" type="presParOf" srcId="{2B84FCBF-6A56-4DD1-88F1-D10FBB992C56}" destId="{56749D4F-16B2-4CF2-918B-12A8305CA3CA}" srcOrd="1" destOrd="0" presId="urn:microsoft.com/office/officeart/2005/8/layout/list1"/>
    <dgm:cxn modelId="{78017334-048F-4C2B-B4A1-0D421333356A}" type="presParOf" srcId="{64DEDF82-12B2-4BE5-B59C-9BD34C082CC8}" destId="{DCD950FA-ACBA-401D-A4C7-A6976DA3F63E}" srcOrd="9" destOrd="0" presId="urn:microsoft.com/office/officeart/2005/8/layout/list1"/>
    <dgm:cxn modelId="{C03749AD-06E5-4C4E-8292-D3C44D8BCC8D}" type="presParOf" srcId="{64DEDF82-12B2-4BE5-B59C-9BD34C082CC8}" destId="{E155CE02-74F2-46BD-87B6-1267FBFBE9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09A29-6BAB-4BF7-9339-AE37C253B1BF}">
      <dsp:nvSpPr>
        <dsp:cNvPr id="0" name=""/>
        <dsp:cNvSpPr/>
      </dsp:nvSpPr>
      <dsp:spPr>
        <a:xfrm>
          <a:off x="1648724" y="109179"/>
          <a:ext cx="1678544" cy="45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Estruturado</a:t>
          </a:r>
          <a:endParaRPr lang="pt-PT" sz="1800" kern="1200" dirty="0"/>
        </a:p>
      </dsp:txBody>
      <dsp:txXfrm>
        <a:off x="1670799" y="131254"/>
        <a:ext cx="1634394" cy="408056"/>
      </dsp:txXfrm>
    </dsp:sp>
    <dsp:sp modelId="{A32AA569-830F-4CA1-A9B1-F84FAB2439A7}">
      <dsp:nvSpPr>
        <dsp:cNvPr id="0" name=""/>
        <dsp:cNvSpPr/>
      </dsp:nvSpPr>
      <dsp:spPr>
        <a:xfrm>
          <a:off x="1036564" y="491311"/>
          <a:ext cx="2362366" cy="2362366"/>
        </a:xfrm>
        <a:custGeom>
          <a:avLst/>
          <a:gdLst/>
          <a:ahLst/>
          <a:cxnLst/>
          <a:rect l="0" t="0" r="0" b="0"/>
          <a:pathLst>
            <a:path>
              <a:moveTo>
                <a:pt x="1852200" y="209108"/>
              </a:moveTo>
              <a:arcTo wR="1181183" hR="1181183" stAng="18277025" swAng="30459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A427B-6632-4A52-8C28-50FE0725E165}">
      <dsp:nvSpPr>
        <dsp:cNvPr id="0" name=""/>
        <dsp:cNvSpPr/>
      </dsp:nvSpPr>
      <dsp:spPr>
        <a:xfrm>
          <a:off x="2671658" y="1880954"/>
          <a:ext cx="1678544" cy="45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Constante</a:t>
          </a:r>
          <a:endParaRPr lang="pt-PT" sz="1800" kern="1200" dirty="0"/>
        </a:p>
      </dsp:txBody>
      <dsp:txXfrm>
        <a:off x="2693733" y="1903029"/>
        <a:ext cx="1634394" cy="408056"/>
      </dsp:txXfrm>
    </dsp:sp>
    <dsp:sp modelId="{618CCB98-9EBF-41A7-9D18-28539F18E8D6}">
      <dsp:nvSpPr>
        <dsp:cNvPr id="0" name=""/>
        <dsp:cNvSpPr/>
      </dsp:nvSpPr>
      <dsp:spPr>
        <a:xfrm>
          <a:off x="1306813" y="335283"/>
          <a:ext cx="2362366" cy="2362366"/>
        </a:xfrm>
        <a:custGeom>
          <a:avLst/>
          <a:gdLst/>
          <a:ahLst/>
          <a:cxnLst/>
          <a:rect l="0" t="0" r="0" b="0"/>
          <a:pathLst>
            <a:path>
              <a:moveTo>
                <a:pt x="1766409" y="2207197"/>
              </a:moveTo>
              <a:arcTo wR="1181183" hR="1181183" stAng="3618005" swAng="3563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990BC-3AFA-43A8-9D27-91B77E7A246E}">
      <dsp:nvSpPr>
        <dsp:cNvPr id="0" name=""/>
        <dsp:cNvSpPr/>
      </dsp:nvSpPr>
      <dsp:spPr>
        <a:xfrm>
          <a:off x="625789" y="1880954"/>
          <a:ext cx="1678544" cy="45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Suplementar</a:t>
          </a:r>
          <a:endParaRPr lang="pt-PT" sz="1800" kern="1200" dirty="0"/>
        </a:p>
      </dsp:txBody>
      <dsp:txXfrm>
        <a:off x="647864" y="1903029"/>
        <a:ext cx="1634394" cy="408056"/>
      </dsp:txXfrm>
    </dsp:sp>
    <dsp:sp modelId="{B82F486D-66CD-4CFB-90AE-B3B7CA7234F2}">
      <dsp:nvSpPr>
        <dsp:cNvPr id="0" name=""/>
        <dsp:cNvSpPr/>
      </dsp:nvSpPr>
      <dsp:spPr>
        <a:xfrm>
          <a:off x="1577062" y="491311"/>
          <a:ext cx="2362366" cy="2362366"/>
        </a:xfrm>
        <a:custGeom>
          <a:avLst/>
          <a:gdLst/>
          <a:ahLst/>
          <a:cxnLst/>
          <a:rect l="0" t="0" r="0" b="0"/>
          <a:pathLst>
            <a:path>
              <a:moveTo>
                <a:pt x="3833" y="1086102"/>
              </a:moveTo>
              <a:arcTo wR="1181183" hR="1181183" stAng="11077025" swAng="30459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3FB64-F03F-4724-80F8-6E949418E2B4}">
      <dsp:nvSpPr>
        <dsp:cNvPr id="0" name=""/>
        <dsp:cNvSpPr/>
      </dsp:nvSpPr>
      <dsp:spPr>
        <a:xfrm rot="5400000">
          <a:off x="-105215" y="105307"/>
          <a:ext cx="701435" cy="491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170</a:t>
          </a:r>
          <a:endParaRPr lang="pt-PT" sz="1400" kern="1200" dirty="0"/>
        </a:p>
      </dsp:txBody>
      <dsp:txXfrm rot="-5400000">
        <a:off x="1" y="245593"/>
        <a:ext cx="491004" cy="210431"/>
      </dsp:txXfrm>
    </dsp:sp>
    <dsp:sp modelId="{ADA5B7FE-F583-4B6E-8965-0B16B09EFDD0}">
      <dsp:nvSpPr>
        <dsp:cNvPr id="0" name=""/>
        <dsp:cNvSpPr/>
      </dsp:nvSpPr>
      <dsp:spPr>
        <a:xfrm rot="5400000">
          <a:off x="1685551" y="-1194455"/>
          <a:ext cx="455933" cy="284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Álgebra</a:t>
          </a:r>
          <a:endParaRPr lang="pt-PT" sz="2000" kern="1200" dirty="0"/>
        </a:p>
      </dsp:txBody>
      <dsp:txXfrm rot="-5400000">
        <a:off x="491005" y="22348"/>
        <a:ext cx="2822770" cy="411419"/>
      </dsp:txXfrm>
    </dsp:sp>
    <dsp:sp modelId="{EF8A87D5-6A11-49A5-AE55-FA86518451D7}">
      <dsp:nvSpPr>
        <dsp:cNvPr id="0" name=""/>
        <dsp:cNvSpPr/>
      </dsp:nvSpPr>
      <dsp:spPr>
        <a:xfrm rot="5400000">
          <a:off x="-105215" y="692783"/>
          <a:ext cx="701435" cy="491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130</a:t>
          </a:r>
          <a:endParaRPr lang="pt-PT" sz="1400" kern="1200" dirty="0"/>
        </a:p>
      </dsp:txBody>
      <dsp:txXfrm rot="-5400000">
        <a:off x="1" y="833069"/>
        <a:ext cx="491004" cy="210431"/>
      </dsp:txXfrm>
    </dsp:sp>
    <dsp:sp modelId="{5AF87A59-F644-4013-96AD-A655ABC8225D}">
      <dsp:nvSpPr>
        <dsp:cNvPr id="0" name=""/>
        <dsp:cNvSpPr/>
      </dsp:nvSpPr>
      <dsp:spPr>
        <a:xfrm rot="5400000">
          <a:off x="1685551" y="-606978"/>
          <a:ext cx="455933" cy="284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Estatística</a:t>
          </a:r>
          <a:endParaRPr lang="pt-PT" sz="2000" kern="1200" dirty="0"/>
        </a:p>
      </dsp:txBody>
      <dsp:txXfrm rot="-5400000">
        <a:off x="491005" y="609825"/>
        <a:ext cx="2822770" cy="411419"/>
      </dsp:txXfrm>
    </dsp:sp>
    <dsp:sp modelId="{E905AA89-0318-4072-BA00-C37D49B0A363}">
      <dsp:nvSpPr>
        <dsp:cNvPr id="0" name=""/>
        <dsp:cNvSpPr/>
      </dsp:nvSpPr>
      <dsp:spPr>
        <a:xfrm rot="5400000">
          <a:off x="-105215" y="1280259"/>
          <a:ext cx="701435" cy="491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70</a:t>
          </a:r>
          <a:endParaRPr lang="pt-PT" sz="1400" kern="1200" dirty="0"/>
        </a:p>
      </dsp:txBody>
      <dsp:txXfrm rot="-5400000">
        <a:off x="1" y="1420545"/>
        <a:ext cx="491004" cy="210431"/>
      </dsp:txXfrm>
    </dsp:sp>
    <dsp:sp modelId="{B2B6881A-950D-4315-A88C-9D1C1DB3C201}">
      <dsp:nvSpPr>
        <dsp:cNvPr id="0" name=""/>
        <dsp:cNvSpPr/>
      </dsp:nvSpPr>
      <dsp:spPr>
        <a:xfrm rot="5400000">
          <a:off x="1685551" y="-19502"/>
          <a:ext cx="455933" cy="284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Métodos Numéricos</a:t>
          </a:r>
          <a:endParaRPr lang="pt-PT" sz="2000" kern="1200" dirty="0"/>
        </a:p>
      </dsp:txBody>
      <dsp:txXfrm rot="-5400000">
        <a:off x="491005" y="1197301"/>
        <a:ext cx="2822770" cy="411419"/>
      </dsp:txXfrm>
    </dsp:sp>
    <dsp:sp modelId="{88B76839-3458-44FC-8AB5-FB4250C2C393}">
      <dsp:nvSpPr>
        <dsp:cNvPr id="0" name=""/>
        <dsp:cNvSpPr/>
      </dsp:nvSpPr>
      <dsp:spPr>
        <a:xfrm rot="5400000">
          <a:off x="-105215" y="1867735"/>
          <a:ext cx="701435" cy="491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30</a:t>
          </a:r>
          <a:endParaRPr lang="pt-PT" sz="1400" kern="1200" dirty="0"/>
        </a:p>
      </dsp:txBody>
      <dsp:txXfrm rot="-5400000">
        <a:off x="1" y="2008021"/>
        <a:ext cx="491004" cy="210431"/>
      </dsp:txXfrm>
    </dsp:sp>
    <dsp:sp modelId="{4898467A-AA5C-4164-98CE-67040D7D7D23}">
      <dsp:nvSpPr>
        <dsp:cNvPr id="0" name=""/>
        <dsp:cNvSpPr/>
      </dsp:nvSpPr>
      <dsp:spPr>
        <a:xfrm rot="5400000">
          <a:off x="1685551" y="567973"/>
          <a:ext cx="455933" cy="284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Métodos Estatísticos</a:t>
          </a:r>
          <a:endParaRPr lang="pt-PT" sz="2000" kern="1200" dirty="0"/>
        </a:p>
      </dsp:txBody>
      <dsp:txXfrm rot="-5400000">
        <a:off x="491005" y="1784777"/>
        <a:ext cx="2822770" cy="411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0E1D0-2425-40CF-BD17-FED9FFCAF573}">
      <dsp:nvSpPr>
        <dsp:cNvPr id="0" name=""/>
        <dsp:cNvSpPr/>
      </dsp:nvSpPr>
      <dsp:spPr>
        <a:xfrm>
          <a:off x="0" y="29891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35C31-AFEB-484D-A386-D393319EEB2D}">
      <dsp:nvSpPr>
        <dsp:cNvPr id="0" name=""/>
        <dsp:cNvSpPr/>
      </dsp:nvSpPr>
      <dsp:spPr>
        <a:xfrm>
          <a:off x="177602" y="4799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materiais pedagógicos</a:t>
          </a:r>
          <a:endParaRPr lang="pt-PT" sz="1700" kern="1200" dirty="0"/>
        </a:p>
      </dsp:txBody>
      <dsp:txXfrm>
        <a:off x="202100" y="72491"/>
        <a:ext cx="2437443" cy="452844"/>
      </dsp:txXfrm>
    </dsp:sp>
    <dsp:sp modelId="{1B8CF03C-DB4A-4F7E-80B9-18790D7D3BC2}">
      <dsp:nvSpPr>
        <dsp:cNvPr id="0" name=""/>
        <dsp:cNvSpPr/>
      </dsp:nvSpPr>
      <dsp:spPr>
        <a:xfrm>
          <a:off x="0" y="107003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F0A68-5F15-48FF-8B25-DDEEC0C4439E}">
      <dsp:nvSpPr>
        <dsp:cNvPr id="0" name=""/>
        <dsp:cNvSpPr/>
      </dsp:nvSpPr>
      <dsp:spPr>
        <a:xfrm>
          <a:off x="177602" y="81911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fórum e conferências</a:t>
          </a:r>
          <a:endParaRPr lang="pt-PT" sz="1700" kern="1200" dirty="0"/>
        </a:p>
      </dsp:txBody>
      <dsp:txXfrm>
        <a:off x="202100" y="843611"/>
        <a:ext cx="2437443" cy="452844"/>
      </dsp:txXfrm>
    </dsp:sp>
    <dsp:sp modelId="{E155CE02-74F2-46BD-87B6-1267FBFBE969}">
      <dsp:nvSpPr>
        <dsp:cNvPr id="0" name=""/>
        <dsp:cNvSpPr/>
      </dsp:nvSpPr>
      <dsp:spPr>
        <a:xfrm>
          <a:off x="0" y="184115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49D4F-16B2-4CF2-918B-12A8305CA3CA}">
      <dsp:nvSpPr>
        <dsp:cNvPr id="0" name=""/>
        <dsp:cNvSpPr/>
      </dsp:nvSpPr>
      <dsp:spPr>
        <a:xfrm>
          <a:off x="177602" y="159023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err="1" smtClean="0"/>
            <a:t>auto-avaliação</a:t>
          </a:r>
          <a:endParaRPr lang="pt-PT" sz="1700" kern="1200" dirty="0"/>
        </a:p>
      </dsp:txBody>
      <dsp:txXfrm>
        <a:off x="202100" y="1614731"/>
        <a:ext cx="2437443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0E1D0-2425-40CF-BD17-FED9FFCAF573}">
      <dsp:nvSpPr>
        <dsp:cNvPr id="0" name=""/>
        <dsp:cNvSpPr/>
      </dsp:nvSpPr>
      <dsp:spPr>
        <a:xfrm>
          <a:off x="0" y="29891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35C31-AFEB-484D-A386-D393319EEB2D}">
      <dsp:nvSpPr>
        <dsp:cNvPr id="0" name=""/>
        <dsp:cNvSpPr/>
      </dsp:nvSpPr>
      <dsp:spPr>
        <a:xfrm>
          <a:off x="177602" y="4799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divulgação</a:t>
          </a:r>
          <a:endParaRPr lang="pt-PT" sz="1700" kern="1200" dirty="0"/>
        </a:p>
      </dsp:txBody>
      <dsp:txXfrm>
        <a:off x="202100" y="72491"/>
        <a:ext cx="2437443" cy="452844"/>
      </dsp:txXfrm>
    </dsp:sp>
    <dsp:sp modelId="{1B8CF03C-DB4A-4F7E-80B9-18790D7D3BC2}">
      <dsp:nvSpPr>
        <dsp:cNvPr id="0" name=""/>
        <dsp:cNvSpPr/>
      </dsp:nvSpPr>
      <dsp:spPr>
        <a:xfrm>
          <a:off x="0" y="107003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F0A68-5F15-48FF-8B25-DDEEC0C4439E}">
      <dsp:nvSpPr>
        <dsp:cNvPr id="0" name=""/>
        <dsp:cNvSpPr/>
      </dsp:nvSpPr>
      <dsp:spPr>
        <a:xfrm>
          <a:off x="177602" y="81911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motivação</a:t>
          </a:r>
          <a:endParaRPr lang="pt-PT" sz="1700" kern="1200" dirty="0"/>
        </a:p>
      </dsp:txBody>
      <dsp:txXfrm>
        <a:off x="202100" y="843611"/>
        <a:ext cx="2437443" cy="452844"/>
      </dsp:txXfrm>
    </dsp:sp>
    <dsp:sp modelId="{E155CE02-74F2-46BD-87B6-1267FBFBE969}">
      <dsp:nvSpPr>
        <dsp:cNvPr id="0" name=""/>
        <dsp:cNvSpPr/>
      </dsp:nvSpPr>
      <dsp:spPr>
        <a:xfrm>
          <a:off x="0" y="184115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49D4F-16B2-4CF2-918B-12A8305CA3CA}">
      <dsp:nvSpPr>
        <dsp:cNvPr id="0" name=""/>
        <dsp:cNvSpPr/>
      </dsp:nvSpPr>
      <dsp:spPr>
        <a:xfrm>
          <a:off x="177602" y="159023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interação</a:t>
          </a:r>
          <a:endParaRPr lang="pt-PT" sz="1700" kern="1200" dirty="0"/>
        </a:p>
      </dsp:txBody>
      <dsp:txXfrm>
        <a:off x="202100" y="1614731"/>
        <a:ext cx="2437443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0E1D0-2425-40CF-BD17-FED9FFCAF573}">
      <dsp:nvSpPr>
        <dsp:cNvPr id="0" name=""/>
        <dsp:cNvSpPr/>
      </dsp:nvSpPr>
      <dsp:spPr>
        <a:xfrm>
          <a:off x="0" y="29891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35C31-AFEB-484D-A386-D393319EEB2D}">
      <dsp:nvSpPr>
        <dsp:cNvPr id="0" name=""/>
        <dsp:cNvSpPr/>
      </dsp:nvSpPr>
      <dsp:spPr>
        <a:xfrm>
          <a:off x="177602" y="4799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temas</a:t>
          </a:r>
          <a:endParaRPr lang="pt-PT" sz="1700" kern="1200" dirty="0"/>
        </a:p>
      </dsp:txBody>
      <dsp:txXfrm>
        <a:off x="202100" y="72491"/>
        <a:ext cx="2437443" cy="452844"/>
      </dsp:txXfrm>
    </dsp:sp>
    <dsp:sp modelId="{1B8CF03C-DB4A-4F7E-80B9-18790D7D3BC2}">
      <dsp:nvSpPr>
        <dsp:cNvPr id="0" name=""/>
        <dsp:cNvSpPr/>
      </dsp:nvSpPr>
      <dsp:spPr>
        <a:xfrm>
          <a:off x="0" y="107003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F0A68-5F15-48FF-8B25-DDEEC0C4439E}">
      <dsp:nvSpPr>
        <dsp:cNvPr id="0" name=""/>
        <dsp:cNvSpPr/>
      </dsp:nvSpPr>
      <dsp:spPr>
        <a:xfrm>
          <a:off x="177602" y="81911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particularidades</a:t>
          </a:r>
          <a:endParaRPr lang="pt-PT" sz="1700" kern="1200" dirty="0"/>
        </a:p>
      </dsp:txBody>
      <dsp:txXfrm>
        <a:off x="202100" y="843611"/>
        <a:ext cx="2437443" cy="452844"/>
      </dsp:txXfrm>
    </dsp:sp>
    <dsp:sp modelId="{E155CE02-74F2-46BD-87B6-1267FBFBE969}">
      <dsp:nvSpPr>
        <dsp:cNvPr id="0" name=""/>
        <dsp:cNvSpPr/>
      </dsp:nvSpPr>
      <dsp:spPr>
        <a:xfrm>
          <a:off x="0" y="184115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49D4F-16B2-4CF2-918B-12A8305CA3CA}">
      <dsp:nvSpPr>
        <dsp:cNvPr id="0" name=""/>
        <dsp:cNvSpPr/>
      </dsp:nvSpPr>
      <dsp:spPr>
        <a:xfrm>
          <a:off x="177602" y="159023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exemplos</a:t>
          </a:r>
          <a:endParaRPr lang="pt-PT" sz="1700" kern="1200" dirty="0"/>
        </a:p>
      </dsp:txBody>
      <dsp:txXfrm>
        <a:off x="202100" y="1614731"/>
        <a:ext cx="2437443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0E1D0-2425-40CF-BD17-FED9FFCAF573}">
      <dsp:nvSpPr>
        <dsp:cNvPr id="0" name=""/>
        <dsp:cNvSpPr/>
      </dsp:nvSpPr>
      <dsp:spPr>
        <a:xfrm>
          <a:off x="0" y="29891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35C31-AFEB-484D-A386-D393319EEB2D}">
      <dsp:nvSpPr>
        <dsp:cNvPr id="0" name=""/>
        <dsp:cNvSpPr/>
      </dsp:nvSpPr>
      <dsp:spPr>
        <a:xfrm>
          <a:off x="177602" y="4799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alertas</a:t>
          </a:r>
          <a:endParaRPr lang="pt-PT" sz="1700" kern="1200" dirty="0"/>
        </a:p>
      </dsp:txBody>
      <dsp:txXfrm>
        <a:off x="202100" y="72491"/>
        <a:ext cx="2437443" cy="452844"/>
      </dsp:txXfrm>
    </dsp:sp>
    <dsp:sp modelId="{1B8CF03C-DB4A-4F7E-80B9-18790D7D3BC2}">
      <dsp:nvSpPr>
        <dsp:cNvPr id="0" name=""/>
        <dsp:cNvSpPr/>
      </dsp:nvSpPr>
      <dsp:spPr>
        <a:xfrm>
          <a:off x="0" y="107003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F0A68-5F15-48FF-8B25-DDEEC0C4439E}">
      <dsp:nvSpPr>
        <dsp:cNvPr id="0" name=""/>
        <dsp:cNvSpPr/>
      </dsp:nvSpPr>
      <dsp:spPr>
        <a:xfrm>
          <a:off x="177602" y="81911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informações</a:t>
          </a:r>
          <a:endParaRPr lang="pt-PT" sz="1700" kern="1200" dirty="0"/>
        </a:p>
      </dsp:txBody>
      <dsp:txXfrm>
        <a:off x="202100" y="843611"/>
        <a:ext cx="2437443" cy="452844"/>
      </dsp:txXfrm>
    </dsp:sp>
    <dsp:sp modelId="{E155CE02-74F2-46BD-87B6-1267FBFBE969}">
      <dsp:nvSpPr>
        <dsp:cNvPr id="0" name=""/>
        <dsp:cNvSpPr/>
      </dsp:nvSpPr>
      <dsp:spPr>
        <a:xfrm>
          <a:off x="0" y="1841153"/>
          <a:ext cx="3552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49D4F-16B2-4CF2-918B-12A8305CA3CA}">
      <dsp:nvSpPr>
        <dsp:cNvPr id="0" name=""/>
        <dsp:cNvSpPr/>
      </dsp:nvSpPr>
      <dsp:spPr>
        <a:xfrm>
          <a:off x="177602" y="1590233"/>
          <a:ext cx="248643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1" tIns="0" rIns="9398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motivações</a:t>
          </a:r>
          <a:endParaRPr lang="pt-PT" sz="1700" kern="1200" dirty="0"/>
        </a:p>
      </dsp:txBody>
      <dsp:txXfrm>
        <a:off x="202100" y="1614731"/>
        <a:ext cx="243744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do modelo global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12E0EB-A8C3-44F7-90F3-188551B7FF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058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10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11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12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13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7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8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F629-BF51-4A1E-AE3F-58CF9E0A5687}" type="slidenum">
              <a:rPr lang="en-US"/>
              <a:pPr/>
              <a:t>9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473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PT" noProof="0" smtClean="0"/>
              <a:t>Clique para editar o estilo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 noProof="0" smtClean="0"/>
              <a:t>Faça clique para editar o estilo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F61868-A029-49FF-A5B7-0AC31599624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056D7-4701-401B-A6C1-68F851EBEDE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9B831-9D0C-484C-8E18-E7D328E10B8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bg>
      <p:bgPr>
        <a:solidFill>
          <a:srgbClr val="D6D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9EE5303-4E4C-4ADB-BF7B-B12FDCF5395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E540A0-2BA1-42F5-A828-BB5CF81EBE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C8CE-412A-42F2-9B19-2FB0D747CE4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Posição de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20B33D-DD1F-4E91-843E-2DE77C54559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12CDF52-5687-4BAF-BEE2-F8C39E07DE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BE04FC-1BB3-4744-B3D6-FD233F6F6E3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Posição de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465FA2-9400-495E-B2FB-DF989478C90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E5303-4E4C-4ADB-BF7B-B12FDCF5395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86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xão rect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81C4920-136E-422B-A267-F44923DF3DB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56D7-4701-401B-A6C1-68F851EBEDE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E39B831-9D0C-484C-8E18-E7D328E10B8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540A0-2BA1-42F5-A828-BB5CF81EBE8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4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5C8CE-412A-42F2-9B19-2FB0D747CE4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0B33D-DD1F-4E91-843E-2DE77C54559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DF52-5687-4BAF-BEE2-F8C39E07DEB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E04FC-1BB3-4744-B3D6-FD233F6F6E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7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5FA2-9400-495E-B2FB-DF989478C90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C4920-136E-422B-A267-F44923DF3DB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do modelo global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2928464-0D1C-49F8-9D76-5C94165359AA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928464-0D1C-49F8-9D76-5C94165359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1.png"/><Relationship Id="rId5" Type="http://schemas.openxmlformats.org/officeDocument/2006/relationships/diagramData" Target="../diagrams/data3.xml"/><Relationship Id="rId10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3.png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5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6.png"/><Relationship Id="rId4" Type="http://schemas.openxmlformats.org/officeDocument/2006/relationships/diagramData" Target="../diagrams/data5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0.png"/><Relationship Id="rId4" Type="http://schemas.openxmlformats.org/officeDocument/2006/relationships/diagramData" Target="../diagrams/data6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bcdn-sphotos-d-a.akamaihd.net/hphotos-ak-xpf1/t31.0-8/1399008_216253261895074_1581142738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6" b="23562"/>
          <a:stretch/>
        </p:blipFill>
        <p:spPr bwMode="auto">
          <a:xfrm>
            <a:off x="0" y="2132856"/>
            <a:ext cx="9144000" cy="40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6125290"/>
            <a:ext cx="9144000" cy="760094"/>
          </a:xfrm>
          <a:prstGeom prst="rect">
            <a:avLst/>
          </a:prstGeom>
          <a:solidFill>
            <a:srgbClr val="8C2D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Georgia" charset="0"/>
                <a:ea typeface="ＭＳ Ｐゴシック" pitchFamily="34" charset="-128"/>
                <a:cs typeface="ＭＳ Ｐゴシック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Georgia" charset="0"/>
                <a:ea typeface="ＭＳ Ｐゴシック" pitchFamily="34" charset="-128"/>
                <a:cs typeface="ＭＳ Ｐゴシック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Georgia" charset="0"/>
                <a:ea typeface="ＭＳ Ｐゴシック" pitchFamily="34" charset="-128"/>
                <a:cs typeface="ＭＳ Ｐゴシック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Georgia" charset="0"/>
                <a:ea typeface="ＭＳ Ｐゴシック" pitchFamily="34" charset="-128"/>
                <a:cs typeface="ＭＳ Ｐゴシック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Georgia" charset="0"/>
                <a:ea typeface="ＭＳ Ｐゴシック" pitchFamily="34" charset="-128"/>
                <a:cs typeface="ＭＳ Ｐゴシック" pitchFamily="34" charset="-128"/>
              </a:defRPr>
            </a:lvl5pPr>
            <a:lvl6pPr marL="2286000" algn="l" defTabSz="457200" rtl="0" eaLnBrk="1" latinLnBrk="0" hangingPunct="1">
              <a:defRPr u="sng" kern="1200">
                <a:solidFill>
                  <a:schemeClr val="tx1"/>
                </a:solidFill>
                <a:latin typeface="Georgia" charset="0"/>
                <a:ea typeface="ＭＳ Ｐゴシック" pitchFamily="34" charset="-128"/>
                <a:cs typeface="ＭＳ Ｐゴシック" pitchFamily="34" charset="-128"/>
              </a:defRPr>
            </a:lvl6pPr>
            <a:lvl7pPr marL="2743200" algn="l" defTabSz="457200" rtl="0" eaLnBrk="1" latinLnBrk="0" hangingPunct="1">
              <a:defRPr u="sng" kern="1200">
                <a:solidFill>
                  <a:schemeClr val="tx1"/>
                </a:solidFill>
                <a:latin typeface="Georgia" charset="0"/>
                <a:ea typeface="ＭＳ Ｐゴシック" pitchFamily="34" charset="-128"/>
                <a:cs typeface="ＭＳ Ｐゴシック" pitchFamily="34" charset="-128"/>
              </a:defRPr>
            </a:lvl7pPr>
            <a:lvl8pPr marL="3200400" algn="l" defTabSz="457200" rtl="0" eaLnBrk="1" latinLnBrk="0" hangingPunct="1">
              <a:defRPr u="sng" kern="1200">
                <a:solidFill>
                  <a:schemeClr val="tx1"/>
                </a:solidFill>
                <a:latin typeface="Georgia" charset="0"/>
                <a:ea typeface="ＭＳ Ｐゴシック" pitchFamily="34" charset="-128"/>
                <a:cs typeface="ＭＳ Ｐゴシック" pitchFamily="34" charset="-128"/>
              </a:defRPr>
            </a:lvl8pPr>
            <a:lvl9pPr marL="3657600" algn="l" defTabSz="457200" rtl="0" eaLnBrk="1" latinLnBrk="0" hangingPunct="1">
              <a:defRPr u="sng" kern="1200">
                <a:solidFill>
                  <a:schemeClr val="tx1"/>
                </a:solidFill>
                <a:latin typeface="Georgia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defRPr/>
            </a:pPr>
            <a:endParaRPr lang="pt-PT"/>
          </a:p>
        </p:txBody>
      </p:sp>
      <p:pic>
        <p:nvPicPr>
          <p:cNvPr id="7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26364"/>
            <a:ext cx="1464940" cy="457329"/>
          </a:xfrm>
          <a:prstGeom prst="rect">
            <a:avLst/>
          </a:prstGeom>
        </p:spPr>
      </p:pic>
      <p:pic>
        <p:nvPicPr>
          <p:cNvPr id="1028" name="Picture 4" descr="C:\Users\anafreitas\Dropbox\0 - LEA site = relatorios = INVESTIGAÇÃO\Identidade gráfica LEA\logo\bitmap\fundo transparente\LEA_negati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26364"/>
            <a:ext cx="1368152" cy="4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45271" y="2708920"/>
            <a:ext cx="6719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b="1" dirty="0">
                <a:solidFill>
                  <a:schemeClr val="bg1"/>
                </a:solidFill>
              </a:rPr>
              <a:t>CONSULTÓRIO DIGITAL DE MATEMÁTICA</a:t>
            </a:r>
            <a:r>
              <a:rPr lang="pt-PT" sz="2400" b="1" dirty="0" smtClean="0">
                <a:solidFill>
                  <a:schemeClr val="bg1"/>
                </a:solidFill>
              </a:rPr>
              <a:t>: sistema </a:t>
            </a:r>
            <a:r>
              <a:rPr lang="pt-PT" sz="2400" b="1" dirty="0">
                <a:solidFill>
                  <a:schemeClr val="bg1"/>
                </a:solidFill>
              </a:rPr>
              <a:t>de suporte para a promoção do sucesso educativo em </a:t>
            </a:r>
            <a:r>
              <a:rPr lang="pt-PT" sz="2400" b="1" dirty="0" smtClean="0">
                <a:solidFill>
                  <a:schemeClr val="bg1"/>
                </a:solidFill>
              </a:rPr>
              <a:t>engenharia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2488" y="55892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200" b="1" dirty="0">
                <a:solidFill>
                  <a:schemeClr val="bg1"/>
                </a:solidFill>
              </a:rPr>
              <a:t>Oliveira, </a:t>
            </a:r>
            <a:r>
              <a:rPr lang="pt-PT" sz="1200" b="1" dirty="0" smtClean="0">
                <a:solidFill>
                  <a:schemeClr val="bg1"/>
                </a:solidFill>
              </a:rPr>
              <a:t>MJ</a:t>
            </a:r>
            <a:endParaRPr lang="pt-PT" sz="1200" dirty="0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3" name="Rectângulo 12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pic>
        <p:nvPicPr>
          <p:cNvPr id="12" name="Imagem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8877" r="4750" b="2570"/>
          <a:stretch/>
        </p:blipFill>
        <p:spPr bwMode="auto">
          <a:xfrm>
            <a:off x="157013" y="2924944"/>
            <a:ext cx="8943611" cy="3234367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14" name="TextBox 3"/>
          <p:cNvSpPr txBox="1"/>
          <p:nvPr/>
        </p:nvSpPr>
        <p:spPr>
          <a:xfrm>
            <a:off x="35496" y="1988840"/>
            <a:ext cx="900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5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pic>
        <p:nvPicPr>
          <p:cNvPr id="11" name="Imagem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11513" r="1219" b="2371"/>
          <a:stretch/>
        </p:blipFill>
        <p:spPr bwMode="auto">
          <a:xfrm>
            <a:off x="534390" y="2996952"/>
            <a:ext cx="7992093" cy="3087585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14" name="TextBox 3"/>
          <p:cNvSpPr txBox="1"/>
          <p:nvPr/>
        </p:nvSpPr>
        <p:spPr>
          <a:xfrm>
            <a:off x="35496" y="1988840"/>
            <a:ext cx="900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6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14" name="TextBox 3"/>
          <p:cNvSpPr txBox="1"/>
          <p:nvPr/>
        </p:nvSpPr>
        <p:spPr>
          <a:xfrm>
            <a:off x="35496" y="1988840"/>
            <a:ext cx="900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Opiniões (alunos)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272629" y="2708920"/>
            <a:ext cx="8475835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i="1" dirty="0" smtClean="0"/>
              <a:t>… plataforma colaborativa </a:t>
            </a:r>
            <a:r>
              <a:rPr lang="pt-PT" i="1" dirty="0"/>
              <a:t>de </a:t>
            </a:r>
            <a:r>
              <a:rPr lang="pt-PT" i="1" dirty="0" smtClean="0"/>
              <a:t>aprendizagem…</a:t>
            </a:r>
          </a:p>
          <a:p>
            <a:pPr algn="just">
              <a:lnSpc>
                <a:spcPct val="114000"/>
              </a:lnSpc>
            </a:pPr>
            <a:r>
              <a:rPr lang="pt-PT" i="1" dirty="0" smtClean="0"/>
              <a:t>… é </a:t>
            </a:r>
            <a:r>
              <a:rPr lang="pt-PT" i="1" dirty="0"/>
              <a:t>uma ferramenta </a:t>
            </a:r>
            <a:r>
              <a:rPr lang="pt-PT" i="1" dirty="0" smtClean="0"/>
              <a:t>pedagógica … </a:t>
            </a:r>
          </a:p>
          <a:p>
            <a:pPr algn="just">
              <a:lnSpc>
                <a:spcPct val="114000"/>
              </a:lnSpc>
            </a:pPr>
            <a:r>
              <a:rPr lang="pt-PT" i="1" dirty="0" smtClean="0"/>
              <a:t>… </a:t>
            </a:r>
            <a:r>
              <a:rPr lang="pt-PT" i="1" dirty="0"/>
              <a:t>proporcionar um </a:t>
            </a:r>
            <a:r>
              <a:rPr lang="pt-PT" i="1" dirty="0" smtClean="0"/>
              <a:t>acompanhamento …</a:t>
            </a:r>
          </a:p>
          <a:p>
            <a:pPr algn="just">
              <a:lnSpc>
                <a:spcPct val="114000"/>
              </a:lnSpc>
            </a:pPr>
            <a:r>
              <a:rPr lang="pt-PT" i="1" dirty="0" smtClean="0"/>
              <a:t>… é </a:t>
            </a:r>
            <a:r>
              <a:rPr lang="pt-PT" i="1" dirty="0"/>
              <a:t>uma ferramenta única e de </a:t>
            </a:r>
            <a:r>
              <a:rPr lang="pt-PT" i="1" dirty="0" smtClean="0"/>
              <a:t>extrema importância …</a:t>
            </a:r>
          </a:p>
          <a:p>
            <a:pPr algn="just">
              <a:lnSpc>
                <a:spcPct val="114000"/>
              </a:lnSpc>
            </a:pPr>
            <a:r>
              <a:rPr lang="pt-PT" i="1" dirty="0" smtClean="0"/>
              <a:t>… plataforma </a:t>
            </a:r>
            <a:r>
              <a:rPr lang="pt-PT" i="1" dirty="0"/>
              <a:t>online sempre </a:t>
            </a:r>
            <a:r>
              <a:rPr lang="pt-PT" i="1" dirty="0" smtClean="0"/>
              <a:t>disponível …</a:t>
            </a:r>
          </a:p>
          <a:p>
            <a:pPr algn="just">
              <a:lnSpc>
                <a:spcPct val="114000"/>
              </a:lnSpc>
            </a:pPr>
            <a:r>
              <a:rPr lang="pt-PT" i="1" dirty="0" smtClean="0"/>
              <a:t>… </a:t>
            </a:r>
            <a:r>
              <a:rPr lang="pt-PT" i="1" dirty="0"/>
              <a:t>uma forma apelativa de aquisição de </a:t>
            </a:r>
            <a:r>
              <a:rPr lang="pt-PT" i="1" dirty="0" smtClean="0"/>
              <a:t>conhecimento…</a:t>
            </a:r>
          </a:p>
          <a:p>
            <a:pPr algn="just">
              <a:lnSpc>
                <a:spcPct val="114000"/>
              </a:lnSpc>
            </a:pPr>
            <a:r>
              <a:rPr lang="pt-PT" i="1" dirty="0" smtClean="0"/>
              <a:t>… ferramenta </a:t>
            </a:r>
            <a:r>
              <a:rPr lang="pt-PT" i="1" dirty="0"/>
              <a:t>poderosa e de elevada </a:t>
            </a:r>
            <a:r>
              <a:rPr lang="pt-PT" i="1" dirty="0" smtClean="0"/>
              <a:t>importância ...</a:t>
            </a:r>
          </a:p>
          <a:p>
            <a:pPr algn="just">
              <a:lnSpc>
                <a:spcPct val="114000"/>
              </a:lnSpc>
            </a:pPr>
            <a:r>
              <a:rPr lang="pt-PT" i="1" dirty="0" smtClean="0"/>
              <a:t>… excelente …</a:t>
            </a:r>
          </a:p>
          <a:p>
            <a:pPr algn="just">
              <a:lnSpc>
                <a:spcPct val="114000"/>
              </a:lnSpc>
            </a:pPr>
            <a:r>
              <a:rPr lang="pt-PT" i="1" dirty="0" smtClean="0"/>
              <a:t>… a </a:t>
            </a:r>
            <a:r>
              <a:rPr lang="pt-PT" i="1" dirty="0"/>
              <a:t>cereja no topo do </a:t>
            </a:r>
            <a:r>
              <a:rPr lang="pt-PT" i="1" dirty="0" smtClean="0"/>
              <a:t>bolo …</a:t>
            </a:r>
          </a:p>
          <a:p>
            <a:pPr algn="just">
              <a:lnSpc>
                <a:spcPct val="114000"/>
              </a:lnSpc>
            </a:pPr>
            <a:r>
              <a:rPr lang="pt-PT" i="1" dirty="0" smtClean="0"/>
              <a:t>… aprendi </a:t>
            </a:r>
            <a:r>
              <a:rPr lang="pt-PT" i="1" dirty="0"/>
              <a:t>uma nova forma de estudar: dinâmica e </a:t>
            </a:r>
            <a:r>
              <a:rPr lang="pt-PT" i="1" dirty="0" smtClean="0"/>
              <a:t>divertida …</a:t>
            </a:r>
          </a:p>
          <a:p>
            <a:pPr algn="just">
              <a:lnSpc>
                <a:spcPct val="114000"/>
              </a:lnSpc>
            </a:pPr>
            <a:r>
              <a:rPr lang="pt-PT" i="1" dirty="0" smtClean="0"/>
              <a:t>… complemento </a:t>
            </a:r>
            <a:r>
              <a:rPr lang="pt-PT" i="1" dirty="0"/>
              <a:t>às aulas </a:t>
            </a:r>
            <a:r>
              <a:rPr lang="pt-PT" i="1" dirty="0" smtClean="0"/>
              <a:t>fundamental …</a:t>
            </a:r>
            <a:endParaRPr lang="pt-PT" i="1" dirty="0"/>
          </a:p>
          <a:p>
            <a:pPr algn="just">
              <a:lnSpc>
                <a:spcPct val="114000"/>
              </a:lnSpc>
            </a:pPr>
            <a:r>
              <a:rPr lang="pt-PT" i="1" dirty="0"/>
              <a:t>… </a:t>
            </a:r>
            <a:r>
              <a:rPr lang="pt-PT" i="1" dirty="0" smtClean="0"/>
              <a:t>organização </a:t>
            </a:r>
            <a:r>
              <a:rPr lang="pt-PT" i="1" dirty="0"/>
              <a:t>do Consultório é intuitiva e portanto, fácil de </a:t>
            </a:r>
            <a:r>
              <a:rPr lang="pt-PT" i="1" dirty="0" smtClean="0"/>
              <a:t>utilizar …</a:t>
            </a:r>
          </a:p>
        </p:txBody>
      </p:sp>
    </p:spTree>
    <p:extLst>
      <p:ext uri="{BB962C8B-B14F-4D97-AF65-F5344CB8AC3E}">
        <p14:creationId xmlns:p14="http://schemas.microsoft.com/office/powerpoint/2010/main" val="12066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14" name="TextBox 3"/>
          <p:cNvSpPr txBox="1"/>
          <p:nvPr/>
        </p:nvSpPr>
        <p:spPr>
          <a:xfrm>
            <a:off x="35496" y="2086020"/>
            <a:ext cx="9001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83123" y="2708920"/>
            <a:ext cx="8781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i="1" dirty="0"/>
              <a:t>… sobre a satisfação com as novas práticas </a:t>
            </a:r>
            <a:r>
              <a:rPr lang="pt-PT" i="1" dirty="0" smtClean="0"/>
              <a:t>pedagógicas</a:t>
            </a:r>
          </a:p>
          <a:p>
            <a:pPr>
              <a:lnSpc>
                <a:spcPct val="150000"/>
              </a:lnSpc>
            </a:pPr>
            <a:endParaRPr lang="pt-PT" i="1" dirty="0"/>
          </a:p>
          <a:p>
            <a:pPr>
              <a:lnSpc>
                <a:spcPct val="150000"/>
              </a:lnSpc>
            </a:pPr>
            <a:endParaRPr lang="pt-PT" i="1" dirty="0" smtClean="0"/>
          </a:p>
          <a:p>
            <a:pPr>
              <a:lnSpc>
                <a:spcPct val="150000"/>
              </a:lnSpc>
            </a:pPr>
            <a:r>
              <a:rPr lang="pt-PT" i="1" dirty="0"/>
              <a:t>… sobre o impacto das novas práticas pedagógicas no sucesso da aprendizagem</a:t>
            </a:r>
          </a:p>
          <a:p>
            <a:pPr>
              <a:lnSpc>
                <a:spcPct val="150000"/>
              </a:lnSpc>
            </a:pPr>
            <a:endParaRPr lang="pt-PT" i="1" dirty="0" smtClean="0"/>
          </a:p>
          <a:p>
            <a:pPr>
              <a:lnSpc>
                <a:spcPct val="150000"/>
              </a:lnSpc>
            </a:pPr>
            <a:endParaRPr lang="pt-PT" i="1" dirty="0"/>
          </a:p>
          <a:p>
            <a:pPr>
              <a:lnSpc>
                <a:spcPct val="150000"/>
              </a:lnSpc>
            </a:pPr>
            <a:r>
              <a:rPr lang="pt-PT" i="1" dirty="0"/>
              <a:t>… sobre o impacto das novas práticas pedagógicas na qualidade do ensino</a:t>
            </a:r>
          </a:p>
          <a:p>
            <a:pPr>
              <a:lnSpc>
                <a:spcPct val="150000"/>
              </a:lnSpc>
            </a:pPr>
            <a:endParaRPr lang="pt-PT" i="1" dirty="0"/>
          </a:p>
        </p:txBody>
      </p:sp>
      <p:grpSp>
        <p:nvGrpSpPr>
          <p:cNvPr id="15" name="Grupo 14"/>
          <p:cNvGrpSpPr/>
          <p:nvPr/>
        </p:nvGrpSpPr>
        <p:grpSpPr>
          <a:xfrm>
            <a:off x="780256" y="5661248"/>
            <a:ext cx="2423592" cy="733839"/>
            <a:chOff x="48344" y="3096349"/>
            <a:chExt cx="2423592" cy="73383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48344" y="3096349"/>
              <a:ext cx="2423592" cy="7338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72008" y="3203817"/>
              <a:ext cx="2399928" cy="5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7278" tIns="15240" rIns="407278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/>
                <a:t>conhecimento</a:t>
              </a:r>
              <a:endParaRPr lang="pt-PT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177834" y="5661248"/>
            <a:ext cx="2471936" cy="733839"/>
            <a:chOff x="2494266" y="3096349"/>
            <a:chExt cx="2471936" cy="73383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2494266" y="3096349"/>
              <a:ext cx="2471936" cy="7338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6"/>
            <p:cNvSpPr/>
            <p:nvPr/>
          </p:nvSpPr>
          <p:spPr>
            <a:xfrm>
              <a:off x="2494266" y="3203817"/>
              <a:ext cx="2470649" cy="5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7278" tIns="15240" rIns="407278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/>
                <a:t>qualidade</a:t>
              </a:r>
              <a:endParaRPr lang="pt-PT" kern="12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648483" y="5661248"/>
            <a:ext cx="2471936" cy="733839"/>
            <a:chOff x="4964915" y="3096349"/>
            <a:chExt cx="2471936" cy="73383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4964915" y="3096349"/>
              <a:ext cx="2471936" cy="7338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8"/>
            <p:cNvSpPr/>
            <p:nvPr/>
          </p:nvSpPr>
          <p:spPr>
            <a:xfrm>
              <a:off x="4966201" y="3203817"/>
              <a:ext cx="2470649" cy="5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7278" tIns="15240" rIns="407278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/>
                <a:t>competências</a:t>
              </a:r>
              <a:endParaRPr lang="pt-PT" kern="1200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731912" y="3176593"/>
            <a:ext cx="2495599" cy="733839"/>
            <a:chOff x="0" y="1872961"/>
            <a:chExt cx="2495599" cy="73383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0" y="1872961"/>
              <a:ext cx="2471936" cy="7338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23664" y="1980429"/>
              <a:ext cx="2471935" cy="5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7278" tIns="15240" rIns="407278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/>
                <a:t>bastante elevada</a:t>
              </a:r>
              <a:endParaRPr lang="pt-PT" kern="12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059832" y="3176593"/>
            <a:ext cx="2664296" cy="733839"/>
            <a:chOff x="2376264" y="1872961"/>
            <a:chExt cx="2664296" cy="73383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2482396" y="1872961"/>
              <a:ext cx="2471936" cy="7338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6"/>
            <p:cNvSpPr/>
            <p:nvPr/>
          </p:nvSpPr>
          <p:spPr>
            <a:xfrm>
              <a:off x="2376264" y="1980429"/>
              <a:ext cx="2664296" cy="5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7278" tIns="15240" rIns="407278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/>
                <a:t>replicar noutras </a:t>
              </a:r>
              <a:r>
                <a:rPr lang="pt-PT" kern="1200" dirty="0" err="1" smtClean="0"/>
                <a:t>uc’s</a:t>
              </a:r>
              <a:endParaRPr lang="pt-PT" kern="12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636633" y="3176593"/>
            <a:ext cx="2471936" cy="733839"/>
            <a:chOff x="4964940" y="1872961"/>
            <a:chExt cx="2471936" cy="73383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Oval 26"/>
            <p:cNvSpPr/>
            <p:nvPr/>
          </p:nvSpPr>
          <p:spPr>
            <a:xfrm>
              <a:off x="4964940" y="1872961"/>
              <a:ext cx="2471936" cy="7338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Oval 8"/>
            <p:cNvSpPr/>
            <p:nvPr/>
          </p:nvSpPr>
          <p:spPr>
            <a:xfrm>
              <a:off x="4966202" y="1980429"/>
              <a:ext cx="2470647" cy="5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7278" tIns="15240" rIns="407278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/>
                <a:t>resultados</a:t>
              </a:r>
              <a:endParaRPr lang="pt-PT" kern="1200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755576" y="4423353"/>
            <a:ext cx="2520280" cy="733839"/>
            <a:chOff x="72008" y="3096349"/>
            <a:chExt cx="2399928" cy="7338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4" name="Oval 33"/>
            <p:cNvSpPr/>
            <p:nvPr/>
          </p:nvSpPr>
          <p:spPr>
            <a:xfrm>
              <a:off x="72008" y="3096349"/>
              <a:ext cx="2399928" cy="7338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72008" y="3203817"/>
              <a:ext cx="2399928" cy="5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7278" tIns="15240" rIns="407278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/>
                <a:t>classificações</a:t>
              </a:r>
              <a:endParaRPr lang="pt-PT" kern="1200" dirty="0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3177834" y="4423353"/>
            <a:ext cx="2471936" cy="733839"/>
            <a:chOff x="2494266" y="3096349"/>
            <a:chExt cx="2471936" cy="7338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7" name="Oval 36"/>
            <p:cNvSpPr/>
            <p:nvPr/>
          </p:nvSpPr>
          <p:spPr>
            <a:xfrm>
              <a:off x="2494266" y="3096349"/>
              <a:ext cx="2471936" cy="7338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8" name="Oval 6"/>
            <p:cNvSpPr/>
            <p:nvPr/>
          </p:nvSpPr>
          <p:spPr>
            <a:xfrm>
              <a:off x="2494266" y="3203817"/>
              <a:ext cx="2470649" cy="5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7278" tIns="15240" rIns="407278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/>
                <a:t>% aprovação</a:t>
              </a:r>
              <a:endParaRPr lang="pt-PT" kern="1200" dirty="0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5648483" y="4423353"/>
            <a:ext cx="2471936" cy="733839"/>
            <a:chOff x="4964915" y="3096349"/>
            <a:chExt cx="2471936" cy="7338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4964915" y="3096349"/>
              <a:ext cx="2471936" cy="7338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1" name="Oval 8"/>
            <p:cNvSpPr/>
            <p:nvPr/>
          </p:nvSpPr>
          <p:spPr>
            <a:xfrm>
              <a:off x="4966201" y="3203817"/>
              <a:ext cx="2470649" cy="5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7278" tIns="15240" rIns="407278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/>
                <a:t>participação e empenho</a:t>
              </a:r>
              <a:endParaRPr lang="pt-PT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72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41" y="2708920"/>
            <a:ext cx="8896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OBJETIVO</a:t>
            </a:r>
            <a:r>
              <a:rPr lang="pt-PT" dirty="0" smtClean="0"/>
              <a:t>: aumento das taxas de sucesso educativo e conhecimento</a:t>
            </a:r>
          </a:p>
          <a:p>
            <a:endParaRPr lang="pt-PT" sz="2400" dirty="0" smtClean="0"/>
          </a:p>
          <a:p>
            <a:r>
              <a:rPr lang="pt-PT" b="1" dirty="0" smtClean="0"/>
              <a:t>ESTRATÉGIA:				ABRANGÊNCIA</a:t>
            </a:r>
            <a:r>
              <a:rPr lang="pt-PT" dirty="0" smtClean="0"/>
              <a:t>: 400 estudantes</a:t>
            </a:r>
          </a:p>
        </p:txBody>
      </p:sp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58595484"/>
              </p:ext>
            </p:extLst>
          </p:nvPr>
        </p:nvGraphicFramePr>
        <p:xfrm>
          <a:off x="20596" y="3768150"/>
          <a:ext cx="4975993" cy="297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ângulo 12"/>
          <p:cNvSpPr/>
          <p:nvPr/>
        </p:nvSpPr>
        <p:spPr>
          <a:xfrm>
            <a:off x="1941656" y="5013176"/>
            <a:ext cx="1133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600042083"/>
              </p:ext>
            </p:extLst>
          </p:nvPr>
        </p:nvGraphicFramePr>
        <p:xfrm>
          <a:off x="5292080" y="3981207"/>
          <a:ext cx="3336032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16" name="TextBox 3"/>
          <p:cNvSpPr txBox="1"/>
          <p:nvPr/>
        </p:nvSpPr>
        <p:spPr>
          <a:xfrm>
            <a:off x="35496" y="1988840"/>
            <a:ext cx="900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4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4"/>
          <a:stretch/>
        </p:blipFill>
        <p:spPr>
          <a:xfrm>
            <a:off x="0" y="2636912"/>
            <a:ext cx="9144000" cy="4112503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23" name="TextBox 3"/>
          <p:cNvSpPr txBox="1"/>
          <p:nvPr/>
        </p:nvSpPr>
        <p:spPr>
          <a:xfrm>
            <a:off x="35496" y="1988840"/>
            <a:ext cx="900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Descrição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2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pic>
        <p:nvPicPr>
          <p:cNvPr id="11" name="Picture 2" descr="http://moodle.up.pt/pluginfile.php/46951/block_html/content/mood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" y="2708920"/>
            <a:ext cx="1058230" cy="7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95925007"/>
              </p:ext>
            </p:extLst>
          </p:nvPr>
        </p:nvGraphicFramePr>
        <p:xfrm>
          <a:off x="255131" y="3849173"/>
          <a:ext cx="3552056" cy="231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1331640" y="2849741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dirty="0" smtClean="0"/>
              <a:t>Registos: +80 000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Resoluções: +1 500</a:t>
            </a:r>
            <a:endParaRPr lang="pt-PT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24" name="TextBox 3"/>
          <p:cNvSpPr txBox="1"/>
          <p:nvPr/>
        </p:nvSpPr>
        <p:spPr>
          <a:xfrm>
            <a:off x="35496" y="1988840"/>
            <a:ext cx="900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Descrição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53516"/>
            <a:ext cx="3908650" cy="254769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833826" cy="283794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4858498"/>
              </p:ext>
            </p:extLst>
          </p:nvPr>
        </p:nvGraphicFramePr>
        <p:xfrm>
          <a:off x="255131" y="3847757"/>
          <a:ext cx="3552056" cy="231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3" y="2708920"/>
            <a:ext cx="779409" cy="77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/>
          <p:nvPr/>
        </p:nvSpPr>
        <p:spPr>
          <a:xfrm>
            <a:off x="1331640" y="2852936"/>
            <a:ext cx="283414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dirty="0" smtClean="0"/>
              <a:t>Publicações: +500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Milhares de mensagens</a:t>
            </a:r>
            <a:endParaRPr lang="pt-PT" dirty="0"/>
          </a:p>
        </p:txBody>
      </p:sp>
      <p:pic>
        <p:nvPicPr>
          <p:cNvPr id="16" name="Imagem 15"/>
          <p:cNvPicPr/>
          <p:nvPr/>
        </p:nvPicPr>
        <p:blipFill rotWithShape="1">
          <a:blip r:embed="rId10"/>
          <a:srcRect l="9176" t="4834" r="16226" b="7553"/>
          <a:stretch/>
        </p:blipFill>
        <p:spPr bwMode="auto">
          <a:xfrm>
            <a:off x="4206326" y="2832265"/>
            <a:ext cx="3678041" cy="3261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m 16"/>
          <p:cNvPicPr/>
          <p:nvPr/>
        </p:nvPicPr>
        <p:blipFill rotWithShape="1">
          <a:blip r:embed="rId11"/>
          <a:srcRect l="9176" t="4532" r="16226" b="7855"/>
          <a:stretch/>
        </p:blipFill>
        <p:spPr bwMode="auto">
          <a:xfrm>
            <a:off x="5796136" y="3717032"/>
            <a:ext cx="3347864" cy="2996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23" name="TextBox 3"/>
          <p:cNvSpPr txBox="1"/>
          <p:nvPr/>
        </p:nvSpPr>
        <p:spPr>
          <a:xfrm>
            <a:off x="35496" y="1988840"/>
            <a:ext cx="900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Descrição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5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27202503"/>
              </p:ext>
            </p:extLst>
          </p:nvPr>
        </p:nvGraphicFramePr>
        <p:xfrm>
          <a:off x="255131" y="3847757"/>
          <a:ext cx="3552056" cy="231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0" descr="https://developers.google.com/youtube/images/YouTube_logo_standard_whi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4" y="2852936"/>
            <a:ext cx="1270058" cy="55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"/>
          <p:cNvSpPr txBox="1"/>
          <p:nvPr/>
        </p:nvSpPr>
        <p:spPr>
          <a:xfrm>
            <a:off x="1331640" y="2852936"/>
            <a:ext cx="283414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dirty="0" smtClean="0"/>
              <a:t>+</a:t>
            </a:r>
            <a:r>
              <a:rPr lang="pt-PT" dirty="0" smtClean="0"/>
              <a:t>125 </a:t>
            </a:r>
            <a:r>
              <a:rPr lang="pt-PT" dirty="0" smtClean="0"/>
              <a:t>000 visualizações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Nº máximo dia: 513</a:t>
            </a:r>
            <a:endParaRPr lang="pt-PT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22" name="TextBox 3"/>
          <p:cNvSpPr txBox="1"/>
          <p:nvPr/>
        </p:nvSpPr>
        <p:spPr>
          <a:xfrm>
            <a:off x="35496" y="1988840"/>
            <a:ext cx="900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Descrição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780928"/>
            <a:ext cx="3888432" cy="299699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47" y="4336694"/>
            <a:ext cx="3405957" cy="247668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52936"/>
            <a:ext cx="1894243" cy="237626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48459787"/>
              </p:ext>
            </p:extLst>
          </p:nvPr>
        </p:nvGraphicFramePr>
        <p:xfrm>
          <a:off x="255131" y="3847757"/>
          <a:ext cx="3552056" cy="231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2" descr="http://www.kshs.org/interact/graphics/twitter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8" y="2780928"/>
            <a:ext cx="814518" cy="81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19" name="TextBox 3"/>
          <p:cNvSpPr txBox="1"/>
          <p:nvPr/>
        </p:nvSpPr>
        <p:spPr>
          <a:xfrm>
            <a:off x="35496" y="1988840"/>
            <a:ext cx="900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Descrição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44" y="2780928"/>
            <a:ext cx="4901647" cy="388843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pic>
        <p:nvPicPr>
          <p:cNvPr id="12" name="Imagem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5406" r="1067" b="2433"/>
          <a:stretch/>
        </p:blipFill>
        <p:spPr>
          <a:xfrm>
            <a:off x="683568" y="2636912"/>
            <a:ext cx="7776864" cy="4048141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18" name="TextBox 3"/>
          <p:cNvSpPr txBox="1"/>
          <p:nvPr/>
        </p:nvSpPr>
        <p:spPr>
          <a:xfrm>
            <a:off x="35496" y="1988840"/>
            <a:ext cx="900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7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83123" y="1772816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b="1" dirty="0" smtClean="0">
                <a:solidFill>
                  <a:srgbClr val="7D6797"/>
                </a:solidFill>
              </a:rPr>
              <a:t>3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fevereiro </a:t>
            </a:r>
            <a:r>
              <a:rPr lang="pt-PT" sz="1100" b="1" dirty="0">
                <a:solidFill>
                  <a:srgbClr val="7D6797"/>
                </a:solidFill>
              </a:rPr>
              <a:t>de </a:t>
            </a:r>
            <a:r>
              <a:rPr lang="pt-PT" sz="1100" b="1" dirty="0" smtClean="0">
                <a:solidFill>
                  <a:srgbClr val="7D6797"/>
                </a:solidFill>
              </a:rPr>
              <a:t>2015, </a:t>
            </a:r>
            <a:r>
              <a:rPr lang="pt-PT" sz="1100" b="1" dirty="0">
                <a:solidFill>
                  <a:srgbClr val="7D6797"/>
                </a:solidFill>
              </a:rPr>
              <a:t>Porto, </a:t>
            </a:r>
            <a:r>
              <a:rPr lang="pt-PT" sz="1100" b="1" dirty="0" smtClean="0">
                <a:solidFill>
                  <a:srgbClr val="7D6797"/>
                </a:solidFill>
              </a:rPr>
              <a:t>ICBAS</a:t>
            </a:r>
            <a:endParaRPr lang="pt-PT" sz="1100" dirty="0">
              <a:solidFill>
                <a:srgbClr val="7D6797"/>
              </a:solidFill>
            </a:endParaRPr>
          </a:p>
        </p:txBody>
      </p:sp>
      <p:cxnSp>
        <p:nvCxnSpPr>
          <p:cNvPr id="7" name="Straight Connector 7"/>
          <p:cNvCxnSpPr/>
          <p:nvPr/>
        </p:nvCxnSpPr>
        <p:spPr>
          <a:xfrm>
            <a:off x="255131" y="1772816"/>
            <a:ext cx="8709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0" y="0"/>
            <a:ext cx="9144000" cy="1638795"/>
            <a:chOff x="0" y="0"/>
            <a:chExt cx="9144000" cy="163879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0"/>
            <a:stretch/>
          </p:blipFill>
          <p:spPr>
            <a:xfrm>
              <a:off x="0" y="1"/>
              <a:ext cx="4392488" cy="1638794"/>
            </a:xfrm>
            <a:prstGeom prst="rect">
              <a:avLst/>
            </a:prstGeom>
          </p:spPr>
        </p:pic>
        <p:sp>
          <p:nvSpPr>
            <p:cNvPr id="10" name="Rectângulo 9"/>
            <p:cNvSpPr/>
            <p:nvPr/>
          </p:nvSpPr>
          <p:spPr>
            <a:xfrm>
              <a:off x="4392488" y="0"/>
              <a:ext cx="4751512" cy="1638795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rgbClr val="FFEBFA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PT"/>
            </a:p>
          </p:txBody>
        </p:sp>
      </p:grpSp>
      <p:pic>
        <p:nvPicPr>
          <p:cNvPr id="11" name="Imagem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8184" r="1336" b="2314"/>
          <a:stretch/>
        </p:blipFill>
        <p:spPr bwMode="auto">
          <a:xfrm>
            <a:off x="107504" y="2852936"/>
            <a:ext cx="8971546" cy="3744416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2154692"/>
            <a:ext cx="9144000" cy="302579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/>
          </a:p>
        </p:txBody>
      </p:sp>
      <p:sp>
        <p:nvSpPr>
          <p:cNvPr id="14" name="TextBox 3"/>
          <p:cNvSpPr txBox="1"/>
          <p:nvPr/>
        </p:nvSpPr>
        <p:spPr>
          <a:xfrm>
            <a:off x="35496" y="1988840"/>
            <a:ext cx="9001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8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elo de apresentação de pilha de livros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apresentação de pilha de livros</Template>
  <TotalTime>1230</TotalTime>
  <Words>371</Words>
  <Application>Microsoft Office PowerPoint</Application>
  <PresentationFormat>Apresentação no Ecrã (4:3)</PresentationFormat>
  <Paragraphs>101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13</vt:i4>
      </vt:variant>
    </vt:vector>
  </HeadingPairs>
  <TitlesOfParts>
    <vt:vector size="15" baseType="lpstr">
      <vt:lpstr>Modelo de apresentação de pilha de livros</vt:lpstr>
      <vt:lpstr>Cívico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CONSULTÓRIO DIGITAL DE MATEMÁTICA MJO – FEUP - DEMM</dc:title>
  <dc:creator>MJSO</dc:creator>
  <cp:lastModifiedBy>.</cp:lastModifiedBy>
  <cp:revision>148</cp:revision>
  <dcterms:created xsi:type="dcterms:W3CDTF">2013-03-19T00:37:53Z</dcterms:created>
  <dcterms:modified xsi:type="dcterms:W3CDTF">2015-02-02T15:32:09Z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TC011594402070</vt:lpwstr>
  </property>
</Properties>
</file>